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1767" r:id="rId3"/>
    <p:sldId id="1049" r:id="rId5"/>
    <p:sldId id="1050" r:id="rId6"/>
    <p:sldId id="1765" r:id="rId7"/>
    <p:sldId id="1766" r:id="rId8"/>
    <p:sldId id="1052" r:id="rId9"/>
    <p:sldId id="1763" r:id="rId10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x8673" initials="" lastIdx="0" clrIdx="0"/>
  <p:cmAuthor id="2" name="胡向禹" initials="" lastIdx="28" clrIdx="0"/>
  <p:cmAuthor id="3" name="LENOVO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394F8"/>
    <a:srgbClr val="00B991"/>
    <a:srgbClr val="C9EA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1" autoAdjust="0"/>
    <p:restoredTop sz="94660" autoAdjust="0"/>
  </p:normalViewPr>
  <p:slideViewPr>
    <p:cSldViewPr snapToGrid="0">
      <p:cViewPr>
        <p:scale>
          <a:sx n="125" d="100"/>
          <a:sy n="125" d="100"/>
        </p:scale>
        <p:origin x="24" y="-360"/>
      </p:cViewPr>
      <p:guideLst>
        <p:guide orient="horz" pos="216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4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Calibri" panose="020F0502020204030204" pitchFamily="34" charset="0"/>
              </a:defRPr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383760F-8157-460B-BA78-B43572C7C405}" type="slidenum">
              <a:rPr lang="zh-CN" altLang="en-US"/>
            </a:fld>
            <a:endParaRPr lang="zh-CN" altLang="en-US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7699" name="Rectangle 3"/>
          <p:cNvSpPr>
            <a:spLocks noGrp="1" noRot="1" noChangeAspect="1" noChangeArrowheads="1"/>
          </p:cNvSpPr>
          <p:nvPr/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  <a:endParaRPr lang="zh-CN" altLang="en-US"/>
          </a:p>
          <a:p>
            <a:pPr lvl="1" eaLnBrk="1" hangingPunct="1"/>
            <a:r>
              <a:rPr lang="zh-CN" altLang="en-US"/>
              <a:t>第二级</a:t>
            </a:r>
            <a:endParaRPr lang="zh-CN" altLang="en-US"/>
          </a:p>
          <a:p>
            <a:pPr lvl="2" eaLnBrk="1" hangingPunct="1"/>
            <a:r>
              <a:rPr lang="zh-CN" altLang="en-US"/>
              <a:t>第三级</a:t>
            </a:r>
            <a:endParaRPr lang="zh-CN" altLang="en-US"/>
          </a:p>
          <a:p>
            <a:pPr lvl="3" eaLnBrk="1" hangingPunct="1"/>
            <a:r>
              <a:rPr lang="zh-CN" altLang="en-US"/>
              <a:t>第四级</a:t>
            </a:r>
            <a:endParaRPr lang="zh-CN" altLang="en-US"/>
          </a:p>
          <a:p>
            <a:pPr lvl="4" eaLnBrk="1" hangingPunct="1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>
              <a:defRPr sz="1200" noProof="1"/>
            </a:lvl1pPr>
          </a:lstStyle>
          <a:p/>
        </p:txBody>
      </p:sp>
      <p:sp>
        <p:nvSpPr>
          <p:cNvPr id="4101" name="Rectangle 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algn="r">
              <a:defRPr noProof="1" dirty="0">
                <a:latin typeface="Calibri" panose="020F0502020204030204" pitchFamily="34" charset="0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>
              <a:defRPr sz="1200" noProof="1"/>
            </a:lvl1pPr>
          </a:lstStyle>
          <a:p/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6800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fld id="{2F6B219B-FCE1-40AC-BEA6-41695C9F06CB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NULL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image" Target="../media/image3.png"/><Relationship Id="rId5" Type="http://schemas.openxmlformats.org/officeDocument/2006/relationships/tags" Target="../tags/tag43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image" Target="NULL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image" Target="../media/image3.png"/><Relationship Id="rId5" Type="http://schemas.openxmlformats.org/officeDocument/2006/relationships/tags" Target="../tags/tag53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image" Target="../media/image3.png"/><Relationship Id="rId6" Type="http://schemas.openxmlformats.org/officeDocument/2006/relationships/tags" Target="../tags/tag59.xml"/><Relationship Id="rId5" Type="http://schemas.openxmlformats.org/officeDocument/2006/relationships/image" Target="NULL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0" Type="http://schemas.openxmlformats.org/officeDocument/2006/relationships/tags" Target="../tags/tag6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image" Target="NULL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image" Target="../media/image3.png"/><Relationship Id="rId6" Type="http://schemas.openxmlformats.org/officeDocument/2006/relationships/tags" Target="../tags/tag70.xml"/><Relationship Id="rId5" Type="http://schemas.openxmlformats.org/officeDocument/2006/relationships/image" Target="NULL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image" Target="../media/image3.png"/><Relationship Id="rId6" Type="http://schemas.openxmlformats.org/officeDocument/2006/relationships/tags" Target="../tags/tag76.xml"/><Relationship Id="rId5" Type="http://schemas.openxmlformats.org/officeDocument/2006/relationships/image" Target="NULL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image" Target="../media/image3.png"/><Relationship Id="rId6" Type="http://schemas.openxmlformats.org/officeDocument/2006/relationships/tags" Target="../tags/tag82.xml"/><Relationship Id="rId5" Type="http://schemas.openxmlformats.org/officeDocument/2006/relationships/image" Target="NULL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image" Target="../media/image3.png"/><Relationship Id="rId6" Type="http://schemas.openxmlformats.org/officeDocument/2006/relationships/tags" Target="../tags/tag88.xml"/><Relationship Id="rId5" Type="http://schemas.openxmlformats.org/officeDocument/2006/relationships/image" Target="NULL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tags" Target="../tags/tag6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NULL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image" Target="../media/image3.png"/><Relationship Id="rId5" Type="http://schemas.openxmlformats.org/officeDocument/2006/relationships/tags" Target="../tags/tag15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image" Target="../media/image3.png"/><Relationship Id="rId5" Type="http://schemas.openxmlformats.org/officeDocument/2006/relationships/tags" Target="../tags/tag20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image" Target="NULL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image" Target="../media/image3.png"/><Relationship Id="rId5" Type="http://schemas.openxmlformats.org/officeDocument/2006/relationships/tags" Target="../tags/tag33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image" Target="../media/image3.png"/><Relationship Id="rId5" Type="http://schemas.openxmlformats.org/officeDocument/2006/relationships/tags" Target="../tags/tag38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1V994W2/PycharmProjects/PPT_Background_Generation/pic_temp/pic_sup.png"/>
          <p:cNvPicPr>
            <a:picLocks noChangeArrowheads="1"/>
          </p:cNvPicPr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占位符 3"/>
          <p:cNvSpPr>
            <a:spLocks noGrp="1"/>
          </p:cNvSpPr>
          <p:nvPr>
            <p:ph type="body" sz="quarter" idx="15" hasCustomPrompt="1"/>
          </p:nvPr>
        </p:nvSpPr>
        <p:spPr>
          <a:xfrm>
            <a:off x="761684" y="3819843"/>
            <a:ext cx="4826635" cy="88455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42900" marR="0" indent="-342900" algn="l" rtl="0" eaLnBrk="1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</p:nvPr>
        </p:nvSpPr>
        <p:spPr>
          <a:xfrm>
            <a:off x="761684" y="2153603"/>
            <a:ext cx="4825365" cy="970915"/>
          </a:xfrm>
        </p:spPr>
        <p:txBody>
          <a:bodyPr lIns="0" tIns="0" rIns="0" b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</p:nvPr>
        </p:nvSpPr>
        <p:spPr>
          <a:xfrm>
            <a:off x="761683" y="3328988"/>
            <a:ext cx="4826000" cy="370205"/>
          </a:xfrm>
        </p:spPr>
        <p:txBody>
          <a:bodyPr lIns="0" tIns="0" rIns="0" b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1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6" name="日期占位符 15"/>
          <p:cNvSpPr>
            <a:spLocks noGrp="1"/>
          </p:cNvSpPr>
          <p:nvPr>
            <p:ph type="dt" sz="half" idx="16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16"/>
          <p:cNvSpPr>
            <a:spLocks noGrp="1"/>
          </p:cNvSpPr>
          <p:nvPr>
            <p:ph type="ftr" sz="quarter" idx="17"/>
            <p:custDataLst>
              <p:tags r:id="rId6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17"/>
          <p:cNvSpPr>
            <a:spLocks noGrp="1"/>
          </p:cNvSpPr>
          <p:nvPr>
            <p:ph type="sldNum" sz="quarter" idx="18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B3CA181-D3A9-4D21-ABD7-47BDB043BE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5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5"/>
            </p:custDataLst>
          </p:nvPr>
        </p:nvPicPr>
        <p:blipFill>
          <a:blip r:embed="rId6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4E36013-A310-4794-9C22-14BA4DF2A5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1V994W2/PycharmProjects/PPT_Background_Generation/pic_temp/pic_sup.png"/>
          <p:cNvPicPr>
            <a:picLocks noChangeArrowheads="1"/>
          </p:cNvPicPr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>
            <a:off x="982663" y="4222750"/>
            <a:ext cx="438308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占位符 8"/>
          <p:cNvSpPr>
            <a:spLocks noGrp="1"/>
          </p:cNvSpPr>
          <p:nvPr>
            <p:ph type="body" sz="quarter" idx="16" hasCustomPrompt="1"/>
          </p:nvPr>
        </p:nvSpPr>
        <p:spPr>
          <a:xfrm>
            <a:off x="1014412" y="4418965"/>
            <a:ext cx="2011680" cy="40894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pPr lvl="0"/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2" y="4893945"/>
            <a:ext cx="2011680" cy="40894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pPr lvl="0"/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</p:nvPr>
        </p:nvSpPr>
        <p:spPr>
          <a:xfrm>
            <a:off x="1014412" y="3668395"/>
            <a:ext cx="4352290" cy="370205"/>
          </a:xfrm>
        </p:spPr>
        <p:txBody>
          <a:bodyPr lIns="0" tIns="0" rIns="0" bIns="0">
            <a:normAutofit/>
          </a:bodyPr>
          <a:lstStyle>
            <a:lvl1pPr marL="457200" marR="0" indent="-45720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pPr lvl="0"/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</p:nvPr>
        </p:nvSpPr>
        <p:spPr>
          <a:xfrm>
            <a:off x="1006792" y="2291715"/>
            <a:ext cx="4359910" cy="1172210"/>
          </a:xfrm>
        </p:spPr>
        <p:txBody>
          <a:bodyPr lIns="0" tIns="0" rIns="0" b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17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18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19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E0CEE34-0407-4CFE-B454-4716A5F4D7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5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5"/>
            </p:custDataLst>
          </p:nvPr>
        </p:nvPicPr>
        <p:blipFill>
          <a:blip r:embed="rId6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DF33E82-29D3-4367-8CC3-8C7988836B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noProof="1"/>
          </a:p>
        </p:txBody>
      </p:sp>
      <p:pic>
        <p:nvPicPr>
          <p:cNvPr id="5" name="图片 8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6"/>
            </p:custDataLst>
          </p:nvPr>
        </p:nvPicPr>
        <p:blipFill>
          <a:blip r:embed="rId7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1A7523B-465C-401C-97A2-A2E051ED12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41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noProof="1"/>
          </a:p>
        </p:txBody>
      </p:sp>
      <p:pic>
        <p:nvPicPr>
          <p:cNvPr id="6" name="图片 7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r>
              <a:rPr lang="zh-CN" altLang="en-US" noProof="1"/>
              <a:t>单击编辑标题</a:t>
            </a:r>
            <a:endParaRPr lang="zh-CN" altLang="en-US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5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7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56DD66F-F199-4635-B01D-2F3B4F7866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noProof="1"/>
          </a:p>
        </p:txBody>
      </p:sp>
      <p:pic>
        <p:nvPicPr>
          <p:cNvPr id="6" name="图片 9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6"/>
            </p:custDataLst>
          </p:nvPr>
        </p:nvPicPr>
        <p:blipFill>
          <a:blip r:embed="rId7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81423AA-5708-463B-90D7-83DB3344D9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noProof="1"/>
          </a:p>
        </p:txBody>
      </p:sp>
      <p:pic>
        <p:nvPicPr>
          <p:cNvPr id="6" name="图片 9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6"/>
            </p:custDataLst>
          </p:nvPr>
        </p:nvPicPr>
        <p:blipFill>
          <a:blip r:embed="rId7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BDFC45A-8B7B-495C-A2D0-5B3689185C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noProof="1"/>
          </a:p>
        </p:txBody>
      </p:sp>
      <p:pic>
        <p:nvPicPr>
          <p:cNvPr id="10" name="图片 11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608965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9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6"/>
            </p:custDataLst>
          </p:nvPr>
        </p:nvPicPr>
        <p:blipFill>
          <a:blip r:embed="rId7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8965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4" name="日期占位符 2"/>
          <p:cNvSpPr>
            <a:spLocks noGrp="1"/>
          </p:cNvSpPr>
          <p:nvPr>
            <p:ph type="dt" sz="half" idx="17"/>
            <p:custDataLst>
              <p:tags r:id="rId8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3"/>
          <p:cNvSpPr>
            <a:spLocks noGrp="1"/>
          </p:cNvSpPr>
          <p:nvPr>
            <p:ph type="ftr" sz="quarter" idx="18"/>
            <p:custDataLst>
              <p:tags r:id="rId9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19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27D94C7-1B26-4D1B-8E89-E5DD4E53AE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0" y="954088"/>
            <a:ext cx="12192000" cy="494982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noProof="1"/>
          </a:p>
        </p:txBody>
      </p:sp>
      <p:pic>
        <p:nvPicPr>
          <p:cNvPr id="5" name="图片 8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1163" y="5129213"/>
            <a:ext cx="1620837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6"/>
            </p:custDataLst>
          </p:nvPr>
        </p:nvPicPr>
        <p:blipFill>
          <a:blip r:embed="rId7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29213"/>
            <a:ext cx="1620838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A586B61-E5D0-46A7-981E-B33397145B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889000" y="2266950"/>
            <a:ext cx="10414000" cy="23241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02A0B4B-C722-48F5-A8CD-DAB6697453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6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5"/>
            </p:custDataLst>
          </p:nvPr>
        </p:nvPicPr>
        <p:blipFill>
          <a:blip r:embed="rId6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81215B8-D78C-444A-ADF8-78F85AD607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C:/Users/1V994W2/PycharmProjects/PPT_Background_Generation/pic_temp/pic_half_left.png"/>
          <p:cNvPicPr>
            <a:picLocks noChangeArrowheads="1"/>
          </p:cNvPicPr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361315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2"/>
          <p:cNvSpPr>
            <a:spLocks noGrp="1"/>
          </p:cNvSpPr>
          <p:nvPr>
            <p:ph type="ctrTitle" idx="14" hasCustomPrompt="1"/>
          </p:nvPr>
        </p:nvSpPr>
        <p:spPr>
          <a:xfrm>
            <a:off x="3312160" y="3244850"/>
            <a:ext cx="5567680" cy="835660"/>
          </a:xfrm>
        </p:spPr>
        <p:txBody>
          <a:bodyPr lIns="0" tIns="0" rIns="0" bIns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000"/>
              <a:buFont typeface="Arial" panose="020B0604020202020204" pitchFamily="34" charset="0"/>
              <a:buNone/>
              <a:defRPr sz="4000" b="0" spc="4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</p:nvPr>
        </p:nvSpPr>
        <p:spPr>
          <a:xfrm>
            <a:off x="3312160" y="4283711"/>
            <a:ext cx="5567680" cy="734695"/>
          </a:xfrm>
        </p:spPr>
        <p:txBody>
          <a:bodyPr lIns="0" tIns="0" rIns="0" bIns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5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6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7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47CC2FF-5619-40BB-BE15-B643785AFF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5"/>
            </p:custDataLst>
          </p:nvPr>
        </p:nvPicPr>
        <p:blipFill>
          <a:blip r:embed="rId6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488AC5D-2F84-43B5-824A-C987D5BCEE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0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9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5"/>
            </p:custDataLst>
          </p:nvPr>
        </p:nvPicPr>
        <p:blipFill>
          <a:blip r:embed="rId6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anchor="ctr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rtlCol="0" anchor="ctr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D402201-448F-4760-BBAB-0821583F25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 descr="C:/Users/1V994W2/Documents/Tencent%20Files/574576071/FileRecv/拼装素材/六十/2/subject_holdleft_51,170,185_0_staid_full_0.png"/>
          <p:cNvPicPr>
            <a:picLocks noChangeArrowheads="1"/>
          </p:cNvPicPr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93925"/>
            <a:ext cx="4389438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>
            <p:custDataLst>
              <p:tags r:id="rId5"/>
            </p:custDataLst>
          </p:nvPr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D93E5BF-B756-4F1B-87FF-8A33C57522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620C07B-1928-4E86-BE6D-380321C767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5"/>
            </p:custDataLst>
          </p:nvPr>
        </p:nvPicPr>
        <p:blipFill>
          <a:blip r:embed="rId6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2" charset="-122"/>
                <a:ea typeface="微软雅黑" panose="020B0503020204020204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9EFD9D74-47D9-4702-A33C-335B63B48DBF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dirty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540DE21-C8F3-49D0-B61E-E8BEA28705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 descr="C:/Users/1V994W2/PycharmProjects/PPT_Background_Generation/pic_temp/0_pic_quater_left_up.png"/>
          <p:cNvPicPr>
            <a:picLocks noChangeArrowheads="1"/>
          </p:cNvPicPr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6" descr="C:/Users/1V994W2/PycharmProjects/PPT_Background_Generation/pic_temp/1_pic_quater_right_up.png"/>
          <p:cNvPicPr>
            <a:picLocks noChangeArrowheads="1"/>
          </p:cNvPicPr>
          <p:nvPr userDrawn="1">
            <p:custDataLst>
              <p:tags r:id="rId5"/>
            </p:custDataLst>
          </p:nvPr>
        </p:nvPicPr>
        <p:blipFill>
          <a:blip r:embed="rId6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3E1E16-13AF-42CE-B992-D216E6DE57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100.xml"/><Relationship Id="rId24" Type="http://schemas.openxmlformats.org/officeDocument/2006/relationships/tags" Target="../tags/tag99.xml"/><Relationship Id="rId23" Type="http://schemas.openxmlformats.org/officeDocument/2006/relationships/tags" Target="../tags/tag98.xml"/><Relationship Id="rId22" Type="http://schemas.openxmlformats.org/officeDocument/2006/relationships/tags" Target="../tags/tag97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0"/>
            </p:custDataLst>
          </p:nvPr>
        </p:nvSpPr>
        <p:spPr bwMode="auto">
          <a:xfrm>
            <a:off x="669925" y="442913"/>
            <a:ext cx="10852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1"/>
            </p:custDataLst>
          </p:nvPr>
        </p:nvSpPr>
        <p:spPr bwMode="auto">
          <a:xfrm>
            <a:off x="669925" y="962025"/>
            <a:ext cx="10852150" cy="538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noProof="1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pitchFamily="2" charset="-122"/>
              </a:defRPr>
            </a:lvl1pPr>
          </a:lstStyle>
          <a:p>
            <a:fld id="{BA4BD597-12BB-42E3-BB59-A41A94B29DFE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3.xml"/><Relationship Id="rId2" Type="http://schemas.openxmlformats.org/officeDocument/2006/relationships/image" Target="../media/image6.png"/><Relationship Id="rId1" Type="http://schemas.openxmlformats.org/officeDocument/2006/relationships/tags" Target="../tags/tag10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104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10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9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108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11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11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3.xml"/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tags" Target="../tags/tag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78344" y="2278979"/>
            <a:ext cx="6436817" cy="1855773"/>
            <a:chOff x="3599" y="4131"/>
            <a:chExt cx="10142" cy="2924"/>
          </a:xfrm>
        </p:grpSpPr>
        <p:sp>
          <p:nvSpPr>
            <p:cNvPr id="6" name="矩形 5"/>
            <p:cNvSpPr/>
            <p:nvPr/>
          </p:nvSpPr>
          <p:spPr>
            <a:xfrm rot="2700000">
              <a:off x="4113" y="6473"/>
              <a:ext cx="584" cy="580"/>
            </a:xfrm>
            <a:prstGeom prst="rect">
              <a:avLst/>
            </a:prstGeom>
            <a:solidFill>
              <a:srgbClr val="00B9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2700000">
              <a:off x="5041" y="6195"/>
              <a:ext cx="286" cy="284"/>
            </a:xfrm>
            <a:prstGeom prst="rect">
              <a:avLst/>
            </a:prstGeom>
            <a:solidFill>
              <a:srgbClr val="00B0F0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99" y="4131"/>
              <a:ext cx="4624" cy="1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zh-CN" altLang="en-US" sz="3600" b="1" dirty="0">
                <a:solidFill>
                  <a:srgbClr val="444444"/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941" y="4131"/>
              <a:ext cx="5408" cy="1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4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cs typeface="Arial" panose="020B0604020202020204" pitchFamily="34" charset="0"/>
                </a:rPr>
                <a:t>医网信</a:t>
              </a:r>
              <a:r>
                <a:rPr lang="zh-CN" altLang="en-US" sz="4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cs typeface="Arial" panose="020B0604020202020204" pitchFamily="34" charset="0"/>
                </a:rPr>
                <a:t>培训</a:t>
              </a:r>
              <a:endParaRPr lang="zh-CN" altLang="en-US" sz="4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2" charset="-122"/>
                <a:ea typeface="微软雅黑" panose="020B0503020204020204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9"/>
            <p:cNvSpPr txBox="1"/>
            <p:nvPr/>
          </p:nvSpPr>
          <p:spPr>
            <a:xfrm>
              <a:off x="11406" y="6019"/>
              <a:ext cx="2335" cy="5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28600" lvl="1" indent="-228600" fontAlgn="auto">
                <a:spcBef>
                  <a:spcPts val="0"/>
                </a:spcBef>
                <a:spcAft>
                  <a:spcPts val="0"/>
                </a:spcAft>
                <a:buSzPct val="70000"/>
                <a:buFont typeface="Wingdings" panose="05000000000000000000" pitchFamily="2" charset="2"/>
                <a:buChar char="l"/>
              </a:pPr>
              <a:endPara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2" charset="-122"/>
                <a:ea typeface="微软雅黑" panose="020B0503020204020204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86323" y="6415754"/>
            <a:ext cx="3926065" cy="277351"/>
            <a:chOff x="12402" y="10106"/>
            <a:chExt cx="6186" cy="437"/>
          </a:xfrm>
        </p:grpSpPr>
        <p:sp>
          <p:nvSpPr>
            <p:cNvPr id="21" name="TextBox 10"/>
            <p:cNvSpPr txBox="1"/>
            <p:nvPr/>
          </p:nvSpPr>
          <p:spPr>
            <a:xfrm>
              <a:off x="12846" y="10108"/>
              <a:ext cx="5742" cy="434"/>
            </a:xfrm>
            <a:custGeom>
              <a:avLst/>
              <a:gdLst>
                <a:gd name="connsiteX0" fmla="*/ 172 w 5742"/>
                <a:gd name="connsiteY0" fmla="*/ 0 h 436"/>
                <a:gd name="connsiteX1" fmla="*/ 5742 w 5742"/>
                <a:gd name="connsiteY1" fmla="*/ 0 h 436"/>
                <a:gd name="connsiteX2" fmla="*/ 5742 w 5742"/>
                <a:gd name="connsiteY2" fmla="*/ 434 h 436"/>
                <a:gd name="connsiteX3" fmla="*/ 0 w 5742"/>
                <a:gd name="connsiteY3" fmla="*/ 436 h 436"/>
                <a:gd name="connsiteX4" fmla="*/ 172 w 5742"/>
                <a:gd name="connsiteY4" fmla="*/ 0 h 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2" h="436">
                  <a:moveTo>
                    <a:pt x="172" y="0"/>
                  </a:moveTo>
                  <a:lnTo>
                    <a:pt x="5742" y="0"/>
                  </a:lnTo>
                  <a:lnTo>
                    <a:pt x="5742" y="434"/>
                  </a:lnTo>
                  <a:lnTo>
                    <a:pt x="0" y="43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11AF84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2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Arial" panose="020B0604020202020204" pitchFamily="34" charset="0"/>
                </a:rPr>
                <a:t>数字医信</a:t>
              </a:r>
              <a:r>
                <a:rPr lang="en-US" altLang="zh-CN" sz="1200" b="1" dirty="0">
                  <a:solidFill>
                    <a:schemeClr val="bg2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Arial" panose="020B0604020202020204" pitchFamily="34" charset="0"/>
                </a:rPr>
                <a:t>·</a:t>
              </a:r>
              <a:r>
                <a:rPr lang="zh-CN" altLang="en-US" sz="1200" b="1" dirty="0">
                  <a:solidFill>
                    <a:schemeClr val="bg2"/>
                  </a:solidFill>
                  <a:latin typeface="微软雅黑" panose="020B0503020204020204" pitchFamily="2" charset="-122"/>
                  <a:ea typeface="微软雅黑" panose="020B0503020204020204" pitchFamily="2" charset="-122"/>
                  <a:sym typeface="Arial" panose="020B0604020202020204" pitchFamily="34" charset="0"/>
                </a:rPr>
                <a:t>利用互联网技术打造新型诊疗服务模式</a:t>
              </a:r>
              <a:endParaRPr lang="zh-CN" altLang="en-US" sz="1200" b="1" dirty="0">
                <a:solidFill>
                  <a:schemeClr val="bg2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5"/>
            <p:cNvSpPr>
              <a:spLocks noEditPoints="1"/>
            </p:cNvSpPr>
            <p:nvPr/>
          </p:nvSpPr>
          <p:spPr bwMode="auto">
            <a:xfrm flipH="1">
              <a:off x="12402" y="10106"/>
              <a:ext cx="490" cy="437"/>
            </a:xfrm>
            <a:custGeom>
              <a:avLst/>
              <a:gdLst>
                <a:gd name="connsiteX0" fmla="*/ 0 w 925"/>
                <a:gd name="connsiteY0" fmla="*/ 1 h 823"/>
                <a:gd name="connsiteX1" fmla="*/ 562 w 925"/>
                <a:gd name="connsiteY1" fmla="*/ 0 h 823"/>
                <a:gd name="connsiteX2" fmla="*/ 925 w 925"/>
                <a:gd name="connsiteY2" fmla="*/ 822 h 823"/>
                <a:gd name="connsiteX3" fmla="*/ 344 w 925"/>
                <a:gd name="connsiteY3" fmla="*/ 823 h 823"/>
                <a:gd name="connsiteX4" fmla="*/ 0 w 925"/>
                <a:gd name="connsiteY4" fmla="*/ 1 h 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5" h="823">
                  <a:moveTo>
                    <a:pt x="0" y="1"/>
                  </a:moveTo>
                  <a:lnTo>
                    <a:pt x="562" y="0"/>
                  </a:lnTo>
                  <a:lnTo>
                    <a:pt x="925" y="822"/>
                  </a:lnTo>
                  <a:lnTo>
                    <a:pt x="344" y="82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en-US" altLang="zh-CN" sz="100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375093" y="293688"/>
            <a:ext cx="10971212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2" charset="-122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lvl="0" algn="l" fontAlgn="base">
              <a:buClrTx/>
              <a:buSzTx/>
            </a:pP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医网签</a:t>
            </a:r>
            <a:r>
              <a:rPr lang="en-US" altLang="zh-CN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APP-</a:t>
            </a: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下载</a:t>
            </a:r>
            <a:endParaRPr lang="en-US" altLang="zh-CN" sz="3200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3175" y="417195"/>
            <a:ext cx="1301115" cy="393700"/>
            <a:chOff x="235" y="879"/>
            <a:chExt cx="2049" cy="620"/>
          </a:xfrm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235" y="886"/>
              <a:ext cx="1305" cy="613"/>
            </a:xfrm>
            <a:custGeom>
              <a:avLst/>
              <a:gdLst>
                <a:gd name="connsiteX0" fmla="*/ 5 w 1305"/>
                <a:gd name="connsiteY0" fmla="*/ 0 h 613"/>
                <a:gd name="connsiteX1" fmla="*/ 965 w 1305"/>
                <a:gd name="connsiteY1" fmla="*/ 0 h 613"/>
                <a:gd name="connsiteX2" fmla="*/ 1305 w 1305"/>
                <a:gd name="connsiteY2" fmla="*/ 613 h 613"/>
                <a:gd name="connsiteX3" fmla="*/ 0 w 1305"/>
                <a:gd name="connsiteY3" fmla="*/ 612 h 613"/>
                <a:gd name="connsiteX4" fmla="*/ 5 w 1305"/>
                <a:gd name="connsiteY4" fmla="*/ 0 h 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" h="613">
                  <a:moveTo>
                    <a:pt x="5" y="0"/>
                  </a:moveTo>
                  <a:lnTo>
                    <a:pt x="965" y="0"/>
                  </a:lnTo>
                  <a:lnTo>
                    <a:pt x="1305" y="613"/>
                  </a:lnTo>
                  <a:lnTo>
                    <a:pt x="0" y="6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B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 rot="10800000">
              <a:off x="1433" y="879"/>
              <a:ext cx="851" cy="617"/>
            </a:xfrm>
            <a:custGeom>
              <a:avLst/>
              <a:gdLst>
                <a:gd name="connsiteX0" fmla="*/ 0 w 851"/>
                <a:gd name="connsiteY0" fmla="*/ 0 h 617"/>
                <a:gd name="connsiteX1" fmla="*/ 510 w 851"/>
                <a:gd name="connsiteY1" fmla="*/ 1 h 617"/>
                <a:gd name="connsiteX2" fmla="*/ 851 w 851"/>
                <a:gd name="connsiteY2" fmla="*/ 617 h 617"/>
                <a:gd name="connsiteX3" fmla="*/ 304 w 851"/>
                <a:gd name="connsiteY3" fmla="*/ 617 h 617"/>
                <a:gd name="connsiteX4" fmla="*/ 0 w 851"/>
                <a:gd name="connsiteY4" fmla="*/ 0 h 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" h="617">
                  <a:moveTo>
                    <a:pt x="0" y="0"/>
                  </a:moveTo>
                  <a:lnTo>
                    <a:pt x="510" y="1"/>
                  </a:lnTo>
                  <a:lnTo>
                    <a:pt x="851" y="617"/>
                  </a:lnTo>
                  <a:lnTo>
                    <a:pt x="304" y="6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</p:grpSp>
      <p:sp>
        <p:nvSpPr>
          <p:cNvPr id="12" name="内容占位符 7"/>
          <p:cNvSpPr txBox="1"/>
          <p:nvPr/>
        </p:nvSpPr>
        <p:spPr>
          <a:xfrm>
            <a:off x="953135" y="1249045"/>
            <a:ext cx="8572818" cy="44996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kern="12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  <a:cs typeface="+mn-cs"/>
              </a:defRPr>
            </a:lvl1pPr>
            <a:lvl2pPr marL="685800" indent="-228600" algn="l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  <a:cs typeface="+mn-cs"/>
              </a:defRPr>
            </a:lvl2pPr>
            <a:lvl3pPr marL="1143000" indent="-228600" algn="l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  <a:cs typeface="+mn-cs"/>
              </a:defRPr>
            </a:lvl3pPr>
            <a:lvl4pPr marL="1600200" indent="-228600" algn="l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  <a:cs typeface="+mn-cs"/>
              </a:defRPr>
            </a:lvl4pPr>
            <a:lvl5pPr marL="2057400" indent="-228600" algn="l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950" dirty="0">
                <a:latin typeface="+mn-ea"/>
                <a:ea typeface="+mn-ea"/>
                <a:cs typeface="+mn-ea"/>
              </a:rPr>
              <a:t>收到医网信发送的短信之后，下载</a:t>
            </a:r>
            <a:r>
              <a:rPr lang="en-US" altLang="zh-CN" sz="1950" dirty="0">
                <a:latin typeface="+mn-ea"/>
                <a:ea typeface="+mn-ea"/>
                <a:cs typeface="+mn-ea"/>
              </a:rPr>
              <a:t>APP</a:t>
            </a:r>
            <a:r>
              <a:rPr lang="zh-CN" altLang="en-US" sz="1950" dirty="0">
                <a:latin typeface="+mn-ea"/>
                <a:ea typeface="+mn-ea"/>
                <a:cs typeface="+mn-ea"/>
              </a:rPr>
              <a:t>。</a:t>
            </a:r>
            <a:endParaRPr lang="en-US" altLang="zh-CN" sz="1950" dirty="0">
              <a:latin typeface="+mn-ea"/>
              <a:ea typeface="+mn-ea"/>
              <a:cs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zh-CN" altLang="en-US" sz="1950" dirty="0">
              <a:latin typeface="+mn-ea"/>
              <a:ea typeface="+mn-ea"/>
              <a:cs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950" dirty="0">
                <a:latin typeface="+mn-ea"/>
                <a:ea typeface="+mn-ea"/>
                <a:cs typeface="+mn-ea"/>
              </a:rPr>
              <a:t>方法一、手机应用市场下载。</a:t>
            </a:r>
            <a:r>
              <a:rPr lang="zh-CN" altLang="en-US" sz="1950" dirty="0">
                <a:latin typeface="+mn-ea"/>
                <a:ea typeface="+mn-ea"/>
                <a:cs typeface="+mn-ea"/>
                <a:sym typeface="+mn-ea"/>
              </a:rPr>
              <a:t>关键字：</a:t>
            </a:r>
            <a:r>
              <a:rPr lang="zh-CN" altLang="en-US" sz="1950" b="1" dirty="0">
                <a:latin typeface="+mn-ea"/>
                <a:ea typeface="+mn-ea"/>
                <a:cs typeface="+mn-ea"/>
                <a:sym typeface="+mn-ea"/>
              </a:rPr>
              <a:t>医网信</a:t>
            </a:r>
            <a:endParaRPr lang="zh-CN" altLang="en-US" sz="1950" dirty="0">
              <a:latin typeface="+mn-ea"/>
              <a:ea typeface="+mn-ea"/>
              <a:cs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950" dirty="0">
                <a:latin typeface="+mn-ea"/>
                <a:ea typeface="+mn-ea"/>
                <a:cs typeface="+mn-ea"/>
              </a:rPr>
              <a:t>    苹果手机 ：</a:t>
            </a:r>
            <a:r>
              <a:rPr lang="en-US" altLang="zh-CN" sz="1950" dirty="0">
                <a:latin typeface="+mn-ea"/>
                <a:ea typeface="+mn-ea"/>
                <a:cs typeface="+mn-ea"/>
              </a:rPr>
              <a:t>APP Store</a:t>
            </a:r>
            <a:endParaRPr lang="zh-CN" altLang="en-US" sz="1950" dirty="0">
              <a:latin typeface="+mn-ea"/>
              <a:ea typeface="+mn-ea"/>
              <a:cs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950" dirty="0">
                <a:latin typeface="+mn-ea"/>
                <a:ea typeface="+mn-ea"/>
                <a:cs typeface="+mn-ea"/>
              </a:rPr>
              <a:t>    安卓手机 ：应用宝</a:t>
            </a:r>
            <a:endParaRPr lang="zh-CN" altLang="en-US" sz="1950" dirty="0">
              <a:latin typeface="+mn-ea"/>
              <a:ea typeface="+mn-ea"/>
              <a:cs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950" dirty="0">
                <a:latin typeface="+mn-ea"/>
                <a:ea typeface="+mn-ea"/>
                <a:cs typeface="+mn-ea"/>
              </a:rPr>
              <a:t>                    百度手机助手</a:t>
            </a:r>
            <a:endParaRPr lang="zh-CN" altLang="en-US" sz="1950" dirty="0">
              <a:latin typeface="+mn-ea"/>
              <a:ea typeface="+mn-ea"/>
              <a:cs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950" dirty="0">
                <a:latin typeface="+mn-ea"/>
                <a:ea typeface="+mn-ea"/>
                <a:cs typeface="+mn-ea"/>
              </a:rPr>
              <a:t>                    </a:t>
            </a:r>
            <a:r>
              <a:rPr lang="en-US" altLang="zh-CN" sz="1950" dirty="0">
                <a:latin typeface="+mn-ea"/>
                <a:ea typeface="+mn-ea"/>
                <a:cs typeface="+mn-ea"/>
              </a:rPr>
              <a:t>360</a:t>
            </a:r>
            <a:r>
              <a:rPr lang="zh-CN" altLang="en-US" sz="1950" dirty="0">
                <a:latin typeface="+mn-ea"/>
                <a:ea typeface="+mn-ea"/>
                <a:cs typeface="+mn-ea"/>
              </a:rPr>
              <a:t>手机助手</a:t>
            </a:r>
            <a:endParaRPr lang="zh-CN" altLang="en-US" sz="1950" dirty="0">
              <a:latin typeface="+mn-ea"/>
              <a:ea typeface="+mn-ea"/>
              <a:cs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950" dirty="0">
                <a:latin typeface="+mn-ea"/>
                <a:ea typeface="+mn-ea"/>
                <a:cs typeface="+mn-ea"/>
              </a:rPr>
              <a:t>方法二、打开</a:t>
            </a:r>
            <a:r>
              <a:rPr lang="zh-CN" altLang="en-US" sz="1950" dirty="0">
                <a:latin typeface="+mn-ea"/>
                <a:ea typeface="+mn-ea"/>
                <a:cs typeface="+mn-ea"/>
                <a:sym typeface="+mn-ea"/>
              </a:rPr>
              <a:t>微信扫一扫，</a:t>
            </a:r>
            <a:r>
              <a:rPr lang="zh-CN" altLang="en-US" sz="1950" dirty="0">
                <a:latin typeface="+mn-ea"/>
                <a:ea typeface="+mn-ea"/>
                <a:cs typeface="+mn-ea"/>
              </a:rPr>
              <a:t>扫描右侧二维码下载。</a:t>
            </a:r>
            <a:r>
              <a:rPr lang="en-US" altLang="zh-CN" sz="1950" dirty="0">
                <a:latin typeface="+mn-ea"/>
                <a:ea typeface="+mn-ea"/>
                <a:cs typeface="+mn-ea"/>
              </a:rPr>
              <a:t>    </a:t>
            </a:r>
            <a:endParaRPr lang="en-US" altLang="zh-CN" sz="1950" dirty="0">
              <a:latin typeface="+mn-ea"/>
              <a:ea typeface="+mn-ea"/>
              <a:cs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1950" dirty="0">
              <a:latin typeface="+mn-ea"/>
              <a:ea typeface="+mn-ea"/>
              <a:cs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1950" dirty="0">
              <a:latin typeface="+mn-ea"/>
              <a:ea typeface="+mn-ea"/>
              <a:cs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1950" dirty="0">
              <a:latin typeface="+mn-ea"/>
              <a:ea typeface="+mn-ea"/>
              <a:cs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950" b="1" dirty="0">
              <a:latin typeface="+mn-ea"/>
              <a:ea typeface="+mn-ea"/>
              <a:cs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9353" y="1561148"/>
            <a:ext cx="3438525" cy="337724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375093" y="293688"/>
            <a:ext cx="10971212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2" charset="-122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lvl="0" algn="l" fontAlgn="base">
              <a:buClrTx/>
              <a:buSzTx/>
            </a:pP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医网签</a:t>
            </a:r>
            <a:r>
              <a:rPr lang="en-US" altLang="zh-CN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APP-</a:t>
            </a: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登录</a:t>
            </a:r>
            <a:endParaRPr lang="en-US" altLang="zh-CN" sz="3200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3175" y="417195"/>
            <a:ext cx="1301115" cy="393700"/>
            <a:chOff x="235" y="879"/>
            <a:chExt cx="2049" cy="620"/>
          </a:xfrm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235" y="886"/>
              <a:ext cx="1305" cy="613"/>
            </a:xfrm>
            <a:custGeom>
              <a:avLst/>
              <a:gdLst>
                <a:gd name="connsiteX0" fmla="*/ 5 w 1305"/>
                <a:gd name="connsiteY0" fmla="*/ 0 h 613"/>
                <a:gd name="connsiteX1" fmla="*/ 965 w 1305"/>
                <a:gd name="connsiteY1" fmla="*/ 0 h 613"/>
                <a:gd name="connsiteX2" fmla="*/ 1305 w 1305"/>
                <a:gd name="connsiteY2" fmla="*/ 613 h 613"/>
                <a:gd name="connsiteX3" fmla="*/ 0 w 1305"/>
                <a:gd name="connsiteY3" fmla="*/ 612 h 613"/>
                <a:gd name="connsiteX4" fmla="*/ 5 w 1305"/>
                <a:gd name="connsiteY4" fmla="*/ 0 h 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" h="613">
                  <a:moveTo>
                    <a:pt x="5" y="0"/>
                  </a:moveTo>
                  <a:lnTo>
                    <a:pt x="965" y="0"/>
                  </a:lnTo>
                  <a:lnTo>
                    <a:pt x="1305" y="613"/>
                  </a:lnTo>
                  <a:lnTo>
                    <a:pt x="0" y="6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B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 rot="10800000">
              <a:off x="1433" y="879"/>
              <a:ext cx="851" cy="617"/>
            </a:xfrm>
            <a:custGeom>
              <a:avLst/>
              <a:gdLst>
                <a:gd name="connsiteX0" fmla="*/ 0 w 851"/>
                <a:gd name="connsiteY0" fmla="*/ 0 h 617"/>
                <a:gd name="connsiteX1" fmla="*/ 510 w 851"/>
                <a:gd name="connsiteY1" fmla="*/ 1 h 617"/>
                <a:gd name="connsiteX2" fmla="*/ 851 w 851"/>
                <a:gd name="connsiteY2" fmla="*/ 617 h 617"/>
                <a:gd name="connsiteX3" fmla="*/ 304 w 851"/>
                <a:gd name="connsiteY3" fmla="*/ 617 h 617"/>
                <a:gd name="connsiteX4" fmla="*/ 0 w 851"/>
                <a:gd name="connsiteY4" fmla="*/ 0 h 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" h="617">
                  <a:moveTo>
                    <a:pt x="0" y="0"/>
                  </a:moveTo>
                  <a:lnTo>
                    <a:pt x="510" y="1"/>
                  </a:lnTo>
                  <a:lnTo>
                    <a:pt x="851" y="617"/>
                  </a:lnTo>
                  <a:lnTo>
                    <a:pt x="304" y="6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3135" y="1411605"/>
            <a:ext cx="26701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latin typeface="+mn-ea"/>
                <a:ea typeface="+mn-ea"/>
              </a:rPr>
              <a:t>打开</a:t>
            </a:r>
            <a:r>
              <a:rPr lang="en-US" altLang="zh-CN" sz="2000">
                <a:latin typeface="+mn-ea"/>
                <a:ea typeface="+mn-ea"/>
              </a:rPr>
              <a:t>APP</a:t>
            </a:r>
            <a:endParaRPr lang="zh-CN" altLang="en-US" sz="2000">
              <a:latin typeface="+mn-ea"/>
              <a:ea typeface="+mn-ea"/>
            </a:endParaRPr>
          </a:p>
          <a:p>
            <a:pPr algn="l"/>
            <a:r>
              <a:rPr lang="zh-CN" altLang="en-US" sz="2000">
                <a:latin typeface="+mn-ea"/>
                <a:ea typeface="+mn-ea"/>
              </a:rPr>
              <a:t>用户登录</a:t>
            </a:r>
            <a:endParaRPr lang="zh-CN" altLang="en-US" sz="2000">
              <a:latin typeface="+mn-ea"/>
              <a:ea typeface="+mn-ea"/>
            </a:endParaRPr>
          </a:p>
          <a:p>
            <a:pPr algn="l"/>
            <a:r>
              <a:rPr lang="zh-CN" altLang="en-US" sz="2000">
                <a:latin typeface="+mn-ea"/>
                <a:ea typeface="+mn-ea"/>
              </a:rPr>
              <a:t>请输入注册的手机号码</a:t>
            </a:r>
            <a:endParaRPr lang="zh-CN" altLang="en-US" sz="2000">
              <a:latin typeface="+mn-ea"/>
              <a:ea typeface="+mn-ea"/>
            </a:endParaRPr>
          </a:p>
          <a:p>
            <a:pPr algn="l"/>
            <a:r>
              <a:rPr lang="zh-CN" altLang="en-US" sz="2000">
                <a:latin typeface="+mn-ea"/>
                <a:ea typeface="+mn-ea"/>
              </a:rPr>
              <a:t>使用验证码登录</a:t>
            </a:r>
            <a:endParaRPr lang="zh-CN" altLang="en-US" sz="2000">
              <a:latin typeface="+mn-ea"/>
              <a:ea typeface="+mn-ea"/>
            </a:endParaRPr>
          </a:p>
          <a:p>
            <a:pPr algn="l"/>
            <a:endParaRPr lang="zh-CN" altLang="en-US" sz="2000">
              <a:solidFill>
                <a:schemeClr val="accent5"/>
              </a:solidFill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773" y="1411605"/>
            <a:ext cx="3493453" cy="4293870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6193" y="1416368"/>
            <a:ext cx="3814445" cy="4289108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375093" y="293688"/>
            <a:ext cx="10971212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2" charset="-122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defTabSz="228600" fontAlgn="base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登录后</a:t>
            </a:r>
            <a:r>
              <a:rPr lang="zh-CN" altLang="en-US" sz="3200" dirty="0">
                <a:solidFill>
                  <a:srgbClr val="FF0000"/>
                </a:solidFill>
                <a:cs typeface="Arial" panose="020B0604020202020204" pitchFamily="34" charset="0"/>
              </a:rPr>
              <a:t>第一件事</a:t>
            </a: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：下载证书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3175" y="417195"/>
            <a:ext cx="1301115" cy="393700"/>
            <a:chOff x="235" y="879"/>
            <a:chExt cx="2049" cy="620"/>
          </a:xfrm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235" y="886"/>
              <a:ext cx="1305" cy="613"/>
            </a:xfrm>
            <a:custGeom>
              <a:avLst/>
              <a:gdLst>
                <a:gd name="connsiteX0" fmla="*/ 5 w 1305"/>
                <a:gd name="connsiteY0" fmla="*/ 0 h 613"/>
                <a:gd name="connsiteX1" fmla="*/ 965 w 1305"/>
                <a:gd name="connsiteY1" fmla="*/ 0 h 613"/>
                <a:gd name="connsiteX2" fmla="*/ 1305 w 1305"/>
                <a:gd name="connsiteY2" fmla="*/ 613 h 613"/>
                <a:gd name="connsiteX3" fmla="*/ 0 w 1305"/>
                <a:gd name="connsiteY3" fmla="*/ 612 h 613"/>
                <a:gd name="connsiteX4" fmla="*/ 5 w 1305"/>
                <a:gd name="connsiteY4" fmla="*/ 0 h 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" h="613">
                  <a:moveTo>
                    <a:pt x="5" y="0"/>
                  </a:moveTo>
                  <a:lnTo>
                    <a:pt x="965" y="0"/>
                  </a:lnTo>
                  <a:lnTo>
                    <a:pt x="1305" y="613"/>
                  </a:lnTo>
                  <a:lnTo>
                    <a:pt x="0" y="6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B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 rot="10800000">
              <a:off x="1433" y="879"/>
              <a:ext cx="851" cy="617"/>
            </a:xfrm>
            <a:custGeom>
              <a:avLst/>
              <a:gdLst>
                <a:gd name="connsiteX0" fmla="*/ 0 w 851"/>
                <a:gd name="connsiteY0" fmla="*/ 0 h 617"/>
                <a:gd name="connsiteX1" fmla="*/ 510 w 851"/>
                <a:gd name="connsiteY1" fmla="*/ 1 h 617"/>
                <a:gd name="connsiteX2" fmla="*/ 851 w 851"/>
                <a:gd name="connsiteY2" fmla="*/ 617 h 617"/>
                <a:gd name="connsiteX3" fmla="*/ 304 w 851"/>
                <a:gd name="connsiteY3" fmla="*/ 617 h 617"/>
                <a:gd name="connsiteX4" fmla="*/ 0 w 851"/>
                <a:gd name="connsiteY4" fmla="*/ 0 h 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" h="617">
                  <a:moveTo>
                    <a:pt x="0" y="0"/>
                  </a:moveTo>
                  <a:lnTo>
                    <a:pt x="510" y="1"/>
                  </a:lnTo>
                  <a:lnTo>
                    <a:pt x="851" y="617"/>
                  </a:lnTo>
                  <a:lnTo>
                    <a:pt x="304" y="6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8050" y="1387158"/>
            <a:ext cx="1711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dirty="0">
                <a:latin typeface="+mn-ea"/>
                <a:ea typeface="+mn-ea"/>
                <a:cs typeface="+mn-ea"/>
              </a:rPr>
              <a:t>1</a:t>
            </a:r>
            <a:r>
              <a:rPr lang="zh-CN" altLang="en-US" sz="2000" dirty="0">
                <a:latin typeface="+mn-ea"/>
                <a:ea typeface="+mn-ea"/>
                <a:cs typeface="+mn-ea"/>
              </a:rPr>
              <a:t>、进入首页</a:t>
            </a:r>
            <a:endParaRPr lang="en-US" altLang="zh-CN" sz="2000" dirty="0">
              <a:latin typeface="+mn-ea"/>
              <a:ea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76745" y="6167438"/>
            <a:ext cx="1805940" cy="707886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点击此处，完成证书下载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52695" y="1376363"/>
            <a:ext cx="1773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dirty="0">
                <a:latin typeface="+mn-ea"/>
                <a:ea typeface="+mn-ea"/>
                <a:cs typeface="+mn-ea"/>
              </a:rPr>
              <a:t>2</a:t>
            </a:r>
            <a:r>
              <a:rPr lang="zh-CN" altLang="en-US" sz="2000" dirty="0">
                <a:latin typeface="+mn-ea"/>
                <a:ea typeface="+mn-ea"/>
                <a:cs typeface="+mn-ea"/>
              </a:rPr>
              <a:t>、下载证书，激活页面，设置签名口令</a:t>
            </a:r>
            <a:endParaRPr lang="zh-CN" altLang="en-US" sz="2000" dirty="0">
              <a:latin typeface="+mn-ea"/>
              <a:ea typeface="+mn-ea"/>
              <a:cs typeface="+mn-ea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2064703" y="3595370"/>
            <a:ext cx="428625" cy="8255"/>
          </a:xfrm>
          <a:prstGeom prst="straightConnector1">
            <a:avLst/>
          </a:prstGeom>
          <a:ln w="1174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9588" y="1552575"/>
            <a:ext cx="2437130" cy="312483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855028" y="3422650"/>
            <a:ext cx="1208088" cy="40011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</a:rPr>
              <a:t>点击此处</a:t>
            </a:r>
            <a:endParaRPr lang="zh-CN" altLang="en-US" sz="200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9" name="直接箭头连接符 8"/>
          <p:cNvCxnSpPr>
            <a:stCxn id="4" idx="0"/>
          </p:cNvCxnSpPr>
          <p:nvPr/>
        </p:nvCxnSpPr>
        <p:spPr>
          <a:xfrm flipV="1">
            <a:off x="7879715" y="5443855"/>
            <a:ext cx="4445" cy="723583"/>
          </a:xfrm>
          <a:prstGeom prst="straightConnector1">
            <a:avLst/>
          </a:prstGeom>
          <a:ln w="1174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18" y="1536065"/>
            <a:ext cx="2271713" cy="39243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8880" y="1357630"/>
            <a:ext cx="2553335" cy="53514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375093" y="293688"/>
            <a:ext cx="10971212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2" charset="-122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defTabSz="228600" fontAlgn="base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登录后</a:t>
            </a:r>
            <a:r>
              <a:rPr lang="zh-CN" altLang="en-US" sz="3200" dirty="0">
                <a:solidFill>
                  <a:srgbClr val="FF0000"/>
                </a:solidFill>
                <a:cs typeface="Arial" panose="020B0604020202020204" pitchFamily="34" charset="0"/>
              </a:rPr>
              <a:t>第二件事</a:t>
            </a: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：设置手写签名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3175" y="417195"/>
            <a:ext cx="1301115" cy="393700"/>
            <a:chOff x="235" y="879"/>
            <a:chExt cx="2049" cy="620"/>
          </a:xfrm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235" y="886"/>
              <a:ext cx="1305" cy="613"/>
            </a:xfrm>
            <a:custGeom>
              <a:avLst/>
              <a:gdLst>
                <a:gd name="connsiteX0" fmla="*/ 5 w 1305"/>
                <a:gd name="connsiteY0" fmla="*/ 0 h 613"/>
                <a:gd name="connsiteX1" fmla="*/ 965 w 1305"/>
                <a:gd name="connsiteY1" fmla="*/ 0 h 613"/>
                <a:gd name="connsiteX2" fmla="*/ 1305 w 1305"/>
                <a:gd name="connsiteY2" fmla="*/ 613 h 613"/>
                <a:gd name="connsiteX3" fmla="*/ 0 w 1305"/>
                <a:gd name="connsiteY3" fmla="*/ 612 h 613"/>
                <a:gd name="connsiteX4" fmla="*/ 5 w 1305"/>
                <a:gd name="connsiteY4" fmla="*/ 0 h 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" h="613">
                  <a:moveTo>
                    <a:pt x="5" y="0"/>
                  </a:moveTo>
                  <a:lnTo>
                    <a:pt x="965" y="0"/>
                  </a:lnTo>
                  <a:lnTo>
                    <a:pt x="1305" y="613"/>
                  </a:lnTo>
                  <a:lnTo>
                    <a:pt x="0" y="6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B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 rot="10800000">
              <a:off x="1433" y="879"/>
              <a:ext cx="851" cy="617"/>
            </a:xfrm>
            <a:custGeom>
              <a:avLst/>
              <a:gdLst>
                <a:gd name="connsiteX0" fmla="*/ 0 w 851"/>
                <a:gd name="connsiteY0" fmla="*/ 0 h 617"/>
                <a:gd name="connsiteX1" fmla="*/ 510 w 851"/>
                <a:gd name="connsiteY1" fmla="*/ 1 h 617"/>
                <a:gd name="connsiteX2" fmla="*/ 851 w 851"/>
                <a:gd name="connsiteY2" fmla="*/ 617 h 617"/>
                <a:gd name="connsiteX3" fmla="*/ 304 w 851"/>
                <a:gd name="connsiteY3" fmla="*/ 617 h 617"/>
                <a:gd name="connsiteX4" fmla="*/ 0 w 851"/>
                <a:gd name="connsiteY4" fmla="*/ 0 h 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" h="617">
                  <a:moveTo>
                    <a:pt x="0" y="0"/>
                  </a:moveTo>
                  <a:lnTo>
                    <a:pt x="510" y="1"/>
                  </a:lnTo>
                  <a:lnTo>
                    <a:pt x="851" y="617"/>
                  </a:lnTo>
                  <a:lnTo>
                    <a:pt x="304" y="6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5343" y="2012950"/>
            <a:ext cx="2466658" cy="47043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文本框 12"/>
          <p:cNvSpPr txBox="1"/>
          <p:nvPr/>
        </p:nvSpPr>
        <p:spPr>
          <a:xfrm>
            <a:off x="963613" y="1427163"/>
            <a:ext cx="1034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latin typeface="+mn-ea"/>
                <a:ea typeface="+mn-ea"/>
                <a:cs typeface="+mn-ea"/>
              </a:rPr>
              <a:t>完成证书激活后，回到首页，点击提示弹窗确定设置手写签名。 </a:t>
            </a:r>
            <a:endParaRPr lang="zh-CN" altLang="en-US" sz="2000" dirty="0">
              <a:latin typeface="+mn-ea"/>
              <a:ea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13520" y="4274820"/>
            <a:ext cx="2921635" cy="196659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zh-CN" altLang="en-US" sz="2000">
                <a:latin typeface="+mn-ea"/>
                <a:ea typeface="+mn-ea"/>
                <a:cs typeface="+mn-ea"/>
              </a:rPr>
              <a:t>点击</a:t>
            </a:r>
            <a:r>
              <a:rPr lang="en-US" altLang="zh-CN" sz="2000">
                <a:latin typeface="+mn-ea"/>
                <a:ea typeface="+mn-ea"/>
                <a:cs typeface="+mn-ea"/>
              </a:rPr>
              <a:t>“</a:t>
            </a:r>
            <a:r>
              <a:rPr lang="zh-CN" altLang="en-US" sz="2000">
                <a:latin typeface="+mn-ea"/>
                <a:ea typeface="+mn-ea"/>
                <a:cs typeface="+mn-ea"/>
              </a:rPr>
              <a:t>修改签章</a:t>
            </a:r>
            <a:r>
              <a:rPr lang="en-US" altLang="zh-CN" sz="2000">
                <a:latin typeface="+mn-ea"/>
                <a:ea typeface="+mn-ea"/>
                <a:cs typeface="+mn-ea"/>
              </a:rPr>
              <a:t>”</a:t>
            </a:r>
            <a:r>
              <a:rPr lang="zh-CN" altLang="en-US" sz="2000">
                <a:latin typeface="+mn-ea"/>
                <a:ea typeface="+mn-ea"/>
                <a:cs typeface="+mn-ea"/>
              </a:rPr>
              <a:t>，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algn="l"/>
            <a:r>
              <a:rPr lang="zh-CN" altLang="en-US" sz="2000">
                <a:latin typeface="+mn-ea"/>
                <a:ea typeface="+mn-ea"/>
                <a:cs typeface="+mn-ea"/>
              </a:rPr>
              <a:t>选择手写或者上传图片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algn="l"/>
            <a:r>
              <a:rPr lang="zh-CN" altLang="en-US" sz="2000">
                <a:latin typeface="+mn-ea"/>
                <a:ea typeface="+mn-ea"/>
                <a:cs typeface="+mn-ea"/>
              </a:rPr>
              <a:t>可以使用深颜色笔签名拍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pPr algn="l"/>
            <a:r>
              <a:rPr lang="zh-CN" altLang="en-US" sz="2000">
                <a:latin typeface="+mn-ea"/>
                <a:ea typeface="+mn-ea"/>
                <a:cs typeface="+mn-ea"/>
              </a:rPr>
              <a:t>照上传图片，保证</a:t>
            </a:r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字迹清</a:t>
            </a:r>
            <a:endParaRPr lang="zh-CN" altLang="en-US" sz="20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楚可认</a:t>
            </a:r>
            <a:endParaRPr lang="zh-CN" altLang="en-US" sz="2000" b="1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1210" y="4932998"/>
            <a:ext cx="804545" cy="707886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</a:rPr>
              <a:t>点击</a:t>
            </a:r>
            <a:endParaRPr lang="zh-CN" altLang="en-US" sz="2000">
              <a:solidFill>
                <a:schemeClr val="bg1"/>
              </a:solidFill>
              <a:latin typeface="+mn-ea"/>
              <a:ea typeface="+mn-ea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</a:rPr>
              <a:t>此处</a:t>
            </a:r>
            <a:endParaRPr lang="zh-CN" altLang="en-US" sz="2000">
              <a:solidFill>
                <a:schemeClr val="bg1"/>
              </a:solidFill>
              <a:latin typeface="+mn-ea"/>
              <a:ea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398" y="2012633"/>
            <a:ext cx="3008313" cy="395763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0" name="直接箭头连接符 19"/>
          <p:cNvCxnSpPr>
            <a:stCxn id="15" idx="3"/>
          </p:cNvCxnSpPr>
          <p:nvPr/>
        </p:nvCxnSpPr>
        <p:spPr>
          <a:xfrm>
            <a:off x="1595755" y="5286941"/>
            <a:ext cx="1315720" cy="113099"/>
          </a:xfrm>
          <a:prstGeom prst="straightConnector1">
            <a:avLst/>
          </a:prstGeom>
          <a:ln w="1174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8135620" y="4441190"/>
            <a:ext cx="882015" cy="27623"/>
          </a:xfrm>
          <a:prstGeom prst="straightConnector1">
            <a:avLst/>
          </a:prstGeom>
          <a:ln w="1016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375093" y="293688"/>
            <a:ext cx="10971212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2" charset="-122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lvl="0" algn="l" fontAlgn="base">
              <a:buClrTx/>
              <a:buSzTx/>
            </a:pP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登录后</a:t>
            </a:r>
            <a:r>
              <a:rPr lang="zh-CN" altLang="en-US" sz="3200" dirty="0">
                <a:solidFill>
                  <a:srgbClr val="FF0000"/>
                </a:solidFill>
                <a:cs typeface="Arial" panose="020B0604020202020204" pitchFamily="34" charset="0"/>
              </a:rPr>
              <a:t>第二件事</a:t>
            </a: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：设置手写签名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3175" y="417195"/>
            <a:ext cx="1301115" cy="393700"/>
            <a:chOff x="235" y="879"/>
            <a:chExt cx="2049" cy="620"/>
          </a:xfrm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235" y="886"/>
              <a:ext cx="1305" cy="613"/>
            </a:xfrm>
            <a:custGeom>
              <a:avLst/>
              <a:gdLst>
                <a:gd name="connsiteX0" fmla="*/ 5 w 1305"/>
                <a:gd name="connsiteY0" fmla="*/ 0 h 613"/>
                <a:gd name="connsiteX1" fmla="*/ 965 w 1305"/>
                <a:gd name="connsiteY1" fmla="*/ 0 h 613"/>
                <a:gd name="connsiteX2" fmla="*/ 1305 w 1305"/>
                <a:gd name="connsiteY2" fmla="*/ 613 h 613"/>
                <a:gd name="connsiteX3" fmla="*/ 0 w 1305"/>
                <a:gd name="connsiteY3" fmla="*/ 612 h 613"/>
                <a:gd name="connsiteX4" fmla="*/ 5 w 1305"/>
                <a:gd name="connsiteY4" fmla="*/ 0 h 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" h="613">
                  <a:moveTo>
                    <a:pt x="5" y="0"/>
                  </a:moveTo>
                  <a:lnTo>
                    <a:pt x="965" y="0"/>
                  </a:lnTo>
                  <a:lnTo>
                    <a:pt x="1305" y="613"/>
                  </a:lnTo>
                  <a:lnTo>
                    <a:pt x="0" y="6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B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 rot="10800000">
              <a:off x="1433" y="879"/>
              <a:ext cx="851" cy="617"/>
            </a:xfrm>
            <a:custGeom>
              <a:avLst/>
              <a:gdLst>
                <a:gd name="connsiteX0" fmla="*/ 0 w 851"/>
                <a:gd name="connsiteY0" fmla="*/ 0 h 617"/>
                <a:gd name="connsiteX1" fmla="*/ 510 w 851"/>
                <a:gd name="connsiteY1" fmla="*/ 1 h 617"/>
                <a:gd name="connsiteX2" fmla="*/ 851 w 851"/>
                <a:gd name="connsiteY2" fmla="*/ 617 h 617"/>
                <a:gd name="connsiteX3" fmla="*/ 304 w 851"/>
                <a:gd name="connsiteY3" fmla="*/ 617 h 617"/>
                <a:gd name="connsiteX4" fmla="*/ 0 w 851"/>
                <a:gd name="connsiteY4" fmla="*/ 0 h 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" h="617">
                  <a:moveTo>
                    <a:pt x="0" y="0"/>
                  </a:moveTo>
                  <a:lnTo>
                    <a:pt x="510" y="1"/>
                  </a:lnTo>
                  <a:lnTo>
                    <a:pt x="851" y="617"/>
                  </a:lnTo>
                  <a:lnTo>
                    <a:pt x="304" y="6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8233" y="1778000"/>
            <a:ext cx="2347278" cy="43326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963613" y="1427163"/>
            <a:ext cx="1034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latin typeface="+mn-ea"/>
                <a:ea typeface="+mn-ea"/>
                <a:cs typeface="+mn-ea"/>
              </a:rPr>
              <a:t>如果错过证书激活后的提示弹窗，不要慌。</a:t>
            </a:r>
            <a:endParaRPr lang="zh-CN" altLang="en-US" sz="2000" dirty="0">
              <a:latin typeface="+mn-ea"/>
              <a:ea typeface="+mn-ea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03115" y="6279515"/>
            <a:ext cx="233108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① 点击</a:t>
            </a:r>
            <a:r>
              <a:rPr lang="en-US" altLang="zh-CN" sz="24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我的</a:t>
            </a:r>
            <a:r>
              <a:rPr lang="en-US" altLang="zh-CN" sz="24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”</a:t>
            </a:r>
            <a:endParaRPr lang="en-US" altLang="zh-CN" sz="24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6764655" y="6152515"/>
            <a:ext cx="169545" cy="488633"/>
          </a:xfrm>
          <a:prstGeom prst="straightConnector1">
            <a:avLst/>
          </a:prstGeom>
          <a:ln w="1174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611110" y="2364423"/>
            <a:ext cx="367983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</a:rPr>
              <a:t>②点这里</a:t>
            </a:r>
            <a:endParaRPr lang="zh-CN" altLang="en-US" sz="200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7979093" y="2697798"/>
            <a:ext cx="372745" cy="290513"/>
          </a:xfrm>
          <a:prstGeom prst="straightConnector1">
            <a:avLst/>
          </a:prstGeom>
          <a:ln w="1174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892415" y="4147185"/>
            <a:ext cx="392176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</a:rPr>
              <a:t>③</a:t>
            </a:r>
            <a:r>
              <a:rPr lang="en-US" altLang="zh-CN" sz="2000">
                <a:solidFill>
                  <a:srgbClr val="FF0000"/>
                </a:solidFill>
                <a:latin typeface="+mn-ea"/>
                <a:ea typeface="+mn-ea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</a:rPr>
              <a:t>修改签章</a:t>
            </a:r>
            <a:r>
              <a:rPr lang="en-US" altLang="zh-CN" sz="2000">
                <a:solidFill>
                  <a:srgbClr val="FF0000"/>
                </a:solidFill>
                <a:latin typeface="+mn-ea"/>
                <a:ea typeface="+mn-ea"/>
              </a:rPr>
              <a:t>”</a:t>
            </a:r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</a:rPr>
              <a:t>设置签名</a:t>
            </a:r>
            <a:endParaRPr lang="zh-CN" altLang="en-US" sz="200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6613" y="1183640"/>
            <a:ext cx="2935923" cy="28536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8700" y="4606290"/>
            <a:ext cx="2479040" cy="2251710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 flipH="1">
            <a:off x="9304655" y="4500563"/>
            <a:ext cx="152083" cy="1202690"/>
          </a:xfrm>
          <a:prstGeom prst="straightConnector1">
            <a:avLst/>
          </a:prstGeom>
          <a:ln w="1174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6058" y="2012633"/>
            <a:ext cx="3008313" cy="39576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176530" y="4761548"/>
            <a:ext cx="1138873" cy="1323439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错过点击此处，弹窗消失了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15" name="直接箭头连接符 14"/>
          <p:cNvCxnSpPr>
            <a:stCxn id="14" idx="3"/>
          </p:cNvCxnSpPr>
          <p:nvPr/>
        </p:nvCxnSpPr>
        <p:spPr>
          <a:xfrm flipV="1">
            <a:off x="1315403" y="5356860"/>
            <a:ext cx="923608" cy="66408"/>
          </a:xfrm>
          <a:prstGeom prst="straightConnector1">
            <a:avLst/>
          </a:prstGeom>
          <a:ln w="1174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105843" y="1115695"/>
            <a:ext cx="1326515" cy="1015663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</a:rPr>
              <a:t>可以按如下步骤设置签名</a:t>
            </a:r>
            <a:endParaRPr lang="zh-CN" altLang="en-US" sz="200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375093" y="293688"/>
            <a:ext cx="10971212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2" charset="-122"/>
                <a:ea typeface="微软雅黑" panose="020B0503020204020204" pitchFamily="2" charset="-122"/>
                <a:cs typeface="+mj-cs"/>
                <a:sym typeface="+mn-ea"/>
              </a:defRPr>
            </a:lvl1pPr>
          </a:lstStyle>
          <a:p>
            <a:pPr lvl="0" algn="l" fontAlgn="base">
              <a:buClrTx/>
              <a:buSzTx/>
            </a:pP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cs typeface="Arial" panose="020B0604020202020204" pitchFamily="34" charset="0"/>
              </a:rPr>
              <a:t>签名密码重置</a:t>
            </a:r>
            <a:endParaRPr lang="zh-CN" altLang="en-US" sz="3200" dirty="0">
              <a:solidFill>
                <a:prstClr val="black">
                  <a:lumMod val="65000"/>
                  <a:lumOff val="35000"/>
                </a:prstClr>
              </a:solidFill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3175" y="417195"/>
            <a:ext cx="1301115" cy="393700"/>
            <a:chOff x="235" y="879"/>
            <a:chExt cx="2049" cy="620"/>
          </a:xfrm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235" y="886"/>
              <a:ext cx="1305" cy="613"/>
            </a:xfrm>
            <a:custGeom>
              <a:avLst/>
              <a:gdLst>
                <a:gd name="connsiteX0" fmla="*/ 5 w 1305"/>
                <a:gd name="connsiteY0" fmla="*/ 0 h 613"/>
                <a:gd name="connsiteX1" fmla="*/ 965 w 1305"/>
                <a:gd name="connsiteY1" fmla="*/ 0 h 613"/>
                <a:gd name="connsiteX2" fmla="*/ 1305 w 1305"/>
                <a:gd name="connsiteY2" fmla="*/ 613 h 613"/>
                <a:gd name="connsiteX3" fmla="*/ 0 w 1305"/>
                <a:gd name="connsiteY3" fmla="*/ 612 h 613"/>
                <a:gd name="connsiteX4" fmla="*/ 5 w 1305"/>
                <a:gd name="connsiteY4" fmla="*/ 0 h 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" h="613">
                  <a:moveTo>
                    <a:pt x="5" y="0"/>
                  </a:moveTo>
                  <a:lnTo>
                    <a:pt x="965" y="0"/>
                  </a:lnTo>
                  <a:lnTo>
                    <a:pt x="1305" y="613"/>
                  </a:lnTo>
                  <a:lnTo>
                    <a:pt x="0" y="6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B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 rot="10800000">
              <a:off x="1433" y="879"/>
              <a:ext cx="851" cy="617"/>
            </a:xfrm>
            <a:custGeom>
              <a:avLst/>
              <a:gdLst>
                <a:gd name="connsiteX0" fmla="*/ 0 w 851"/>
                <a:gd name="connsiteY0" fmla="*/ 0 h 617"/>
                <a:gd name="connsiteX1" fmla="*/ 510 w 851"/>
                <a:gd name="connsiteY1" fmla="*/ 1 h 617"/>
                <a:gd name="connsiteX2" fmla="*/ 851 w 851"/>
                <a:gd name="connsiteY2" fmla="*/ 617 h 617"/>
                <a:gd name="connsiteX3" fmla="*/ 304 w 851"/>
                <a:gd name="connsiteY3" fmla="*/ 617 h 617"/>
                <a:gd name="connsiteX4" fmla="*/ 0 w 851"/>
                <a:gd name="connsiteY4" fmla="*/ 0 h 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" h="617">
                  <a:moveTo>
                    <a:pt x="0" y="0"/>
                  </a:moveTo>
                  <a:lnTo>
                    <a:pt x="510" y="1"/>
                  </a:lnTo>
                  <a:lnTo>
                    <a:pt x="851" y="617"/>
                  </a:lnTo>
                  <a:lnTo>
                    <a:pt x="304" y="6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8050" y="1387158"/>
            <a:ext cx="1711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dirty="0">
                <a:latin typeface="+mn-ea"/>
                <a:ea typeface="+mn-ea"/>
                <a:cs typeface="+mn-ea"/>
              </a:rPr>
              <a:t>1</a:t>
            </a:r>
            <a:r>
              <a:rPr lang="zh-CN" altLang="en-US" sz="2000" dirty="0">
                <a:latin typeface="+mn-ea"/>
                <a:ea typeface="+mn-ea"/>
                <a:cs typeface="+mn-ea"/>
              </a:rPr>
              <a:t>、进入首页</a:t>
            </a:r>
            <a:endParaRPr lang="en-US" altLang="zh-CN" sz="2000" dirty="0">
              <a:latin typeface="+mn-ea"/>
              <a:ea typeface="+mn-ea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52695" y="1376363"/>
            <a:ext cx="1773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dirty="0">
                <a:latin typeface="+mn-ea"/>
                <a:ea typeface="+mn-ea"/>
                <a:cs typeface="+mn-ea"/>
              </a:rPr>
              <a:t>2</a:t>
            </a:r>
            <a:r>
              <a:rPr lang="zh-CN" altLang="en-US" sz="2000" dirty="0">
                <a:latin typeface="+mn-ea"/>
                <a:ea typeface="+mn-ea"/>
                <a:cs typeface="+mn-ea"/>
              </a:rPr>
              <a:t>、签名密码重置，开始生物识别或免密签名等</a:t>
            </a:r>
            <a:endParaRPr lang="zh-CN" altLang="en-US" sz="2000" dirty="0">
              <a:latin typeface="+mn-ea"/>
              <a:ea typeface="+mn-ea"/>
              <a:cs typeface="+mn-ea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2064703" y="3595370"/>
            <a:ext cx="428625" cy="8255"/>
          </a:xfrm>
          <a:prstGeom prst="straightConnector1">
            <a:avLst/>
          </a:prstGeom>
          <a:ln w="1174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855028" y="3422650"/>
            <a:ext cx="1208088" cy="40011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n-ea"/>
                <a:ea typeface="+mn-ea"/>
              </a:rPr>
              <a:t>点击此处</a:t>
            </a:r>
            <a:endParaRPr lang="zh-CN" altLang="en-US" sz="2000">
              <a:solidFill>
                <a:schemeClr val="bg1"/>
              </a:solidFill>
              <a:latin typeface="+mn-ea"/>
              <a:ea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6745" y="1410335"/>
            <a:ext cx="2446338" cy="518191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9" name="直接箭头连接符 8"/>
          <p:cNvCxnSpPr/>
          <p:nvPr/>
        </p:nvCxnSpPr>
        <p:spPr>
          <a:xfrm flipH="1">
            <a:off x="9039225" y="5476875"/>
            <a:ext cx="1311910" cy="782003"/>
          </a:xfrm>
          <a:prstGeom prst="straightConnector1">
            <a:avLst/>
          </a:prstGeom>
          <a:ln w="1174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058" y="1410335"/>
            <a:ext cx="2433638" cy="51006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317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8、9、10、15、18、23、26、31、36、39、40、41"/>
</p:tagLst>
</file>

<file path=ppt/tags/tag101.xml><?xml version="1.0" encoding="utf-8"?>
<p:tagLst xmlns:p="http://schemas.openxmlformats.org/presentationml/2006/main">
  <p:tag name="KSO_WM_SPECIAL_SOURCE" val="bdnull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4317"/>
  <p:tag name="KSO_WM_UNIT_ID" val="custom20204317_9*a*1"/>
</p:tagLst>
</file>

<file path=ppt/tags/tag103.xml><?xml version="1.0" encoding="utf-8"?>
<p:tagLst xmlns:p="http://schemas.openxmlformats.org/presentationml/2006/main">
  <p:tag name="KSO_WM_TEMPLATE_SUBCATEGORY" val="0"/>
  <p:tag name="KSO_WM_SLIDE_ITEM_CNT" val="0"/>
  <p:tag name="KSO_WM_SLIDE_INDEX" val="9"/>
  <p:tag name="KSO_WM_TAG_VERSION" val="1.0"/>
  <p:tag name="KSO_WM_BEAUTIFY_FLAG" val="#wm#"/>
  <p:tag name="KSO_WM_SLIDE_TYPE" val="text"/>
  <p:tag name="KSO_WM_SLIDE_SIZE" val="959*481"/>
  <p:tag name="KSO_WM_SLIDE_POSITION" val="0*0"/>
  <p:tag name="KSO_WM_SLIDE_LAYOUT" val="a_d_f"/>
  <p:tag name="KSO_WM_SLIDE_LAYOUT_CNT" val="1_1_2"/>
  <p:tag name="KSO_WM_SLIDE_SUBTYPE" val="picTxt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}"/>
  <p:tag name="KSO_WM_SLIDE_BACKGROUND" val="[&quot;general&quot;]"/>
  <p:tag name="KSO_WM_SLIDE_RATIO" val="1.777778"/>
  <p:tag name="KSO_WM_TEMPLATE_MASTER_TYPE" val="1"/>
  <p:tag name="KSO_WM_TEMPLATE_COLOR_TYPE" val="1"/>
  <p:tag name="KSO_WM_TEMPLATE_CATEGORY" val="custom"/>
  <p:tag name="KSO_WM_TEMPLATE_INDEX" val="20204317"/>
  <p:tag name="KSO_WM_SLIDE_ID" val="custom20204317_9"/>
  <p:tag name="KSO_WM_SPECIAL_SOURCE" val="bdnull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4317"/>
  <p:tag name="KSO_WM_UNIT_ID" val="custom20204317_9*a*1"/>
</p:tagLst>
</file>

<file path=ppt/tags/tag105.xml><?xml version="1.0" encoding="utf-8"?>
<p:tagLst xmlns:p="http://schemas.openxmlformats.org/presentationml/2006/main">
  <p:tag name="KSO_WM_TEMPLATE_SUBCATEGORY" val="0"/>
  <p:tag name="KSO_WM_SLIDE_ITEM_CNT" val="0"/>
  <p:tag name="KSO_WM_SLIDE_INDEX" val="9"/>
  <p:tag name="KSO_WM_TAG_VERSION" val="1.0"/>
  <p:tag name="KSO_WM_BEAUTIFY_FLAG" val="#wm#"/>
  <p:tag name="KSO_WM_SLIDE_TYPE" val="text"/>
  <p:tag name="KSO_WM_SLIDE_SIZE" val="959*481"/>
  <p:tag name="KSO_WM_SLIDE_POSITION" val="0*0"/>
  <p:tag name="KSO_WM_SLIDE_LAYOUT" val="a_d_f"/>
  <p:tag name="KSO_WM_SLIDE_LAYOUT_CNT" val="1_1_2"/>
  <p:tag name="KSO_WM_SLIDE_SUBTYPE" val="picTxt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}"/>
  <p:tag name="KSO_WM_SLIDE_BACKGROUND" val="[&quot;general&quot;]"/>
  <p:tag name="KSO_WM_SLIDE_RATIO" val="1.777778"/>
  <p:tag name="KSO_WM_TEMPLATE_MASTER_TYPE" val="1"/>
  <p:tag name="KSO_WM_TEMPLATE_COLOR_TYPE" val="1"/>
  <p:tag name="KSO_WM_TEMPLATE_CATEGORY" val="custom"/>
  <p:tag name="KSO_WM_TEMPLATE_INDEX" val="20204317"/>
  <p:tag name="KSO_WM_SLIDE_ID" val="custom20204317_9"/>
  <p:tag name="KSO_WM_SPECIAL_SOURCE" val="bdnull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4317"/>
  <p:tag name="KSO_WM_UNIT_ID" val="custom20204317_9*a*1"/>
</p:tagLst>
</file>

<file path=ppt/tags/tag107.xml><?xml version="1.0" encoding="utf-8"?>
<p:tagLst xmlns:p="http://schemas.openxmlformats.org/presentationml/2006/main">
  <p:tag name="KSO_WM_TEMPLATE_SUBCATEGORY" val="0"/>
  <p:tag name="KSO_WM_SLIDE_ITEM_CNT" val="0"/>
  <p:tag name="KSO_WM_SLIDE_INDEX" val="9"/>
  <p:tag name="KSO_WM_TAG_VERSION" val="1.0"/>
  <p:tag name="KSO_WM_BEAUTIFY_FLAG" val="#wm#"/>
  <p:tag name="KSO_WM_SLIDE_TYPE" val="text"/>
  <p:tag name="KSO_WM_SLIDE_SIZE" val="959*481"/>
  <p:tag name="KSO_WM_SLIDE_POSITION" val="0*0"/>
  <p:tag name="KSO_WM_SLIDE_LAYOUT" val="a_d_f"/>
  <p:tag name="KSO_WM_SLIDE_LAYOUT_CNT" val="1_1_2"/>
  <p:tag name="KSO_WM_SLIDE_SUBTYPE" val="picTxt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}"/>
  <p:tag name="KSO_WM_SLIDE_BACKGROUND" val="[&quot;general&quot;]"/>
  <p:tag name="KSO_WM_SLIDE_RATIO" val="1.777778"/>
  <p:tag name="KSO_WM_TEMPLATE_MASTER_TYPE" val="1"/>
  <p:tag name="KSO_WM_TEMPLATE_COLOR_TYPE" val="1"/>
  <p:tag name="KSO_WM_TEMPLATE_CATEGORY" val="custom"/>
  <p:tag name="KSO_WM_TEMPLATE_INDEX" val="20204317"/>
  <p:tag name="KSO_WM_SLIDE_ID" val="custom20204317_9"/>
  <p:tag name="KSO_WM_SPECIAL_SOURCE" val="bdnull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4317"/>
  <p:tag name="KSO_WM_UNIT_ID" val="custom20204317_9*a*1"/>
</p:tagLst>
</file>

<file path=ppt/tags/tag109.xml><?xml version="1.0" encoding="utf-8"?>
<p:tagLst xmlns:p="http://schemas.openxmlformats.org/presentationml/2006/main">
  <p:tag name="KSO_WM_TEMPLATE_SUBCATEGORY" val="0"/>
  <p:tag name="KSO_WM_SLIDE_ITEM_CNT" val="0"/>
  <p:tag name="KSO_WM_SLIDE_INDEX" val="9"/>
  <p:tag name="KSO_WM_TAG_VERSION" val="1.0"/>
  <p:tag name="KSO_WM_BEAUTIFY_FLAG" val="#wm#"/>
  <p:tag name="KSO_WM_SLIDE_TYPE" val="text"/>
  <p:tag name="KSO_WM_SLIDE_SIZE" val="959*481"/>
  <p:tag name="KSO_WM_SLIDE_POSITION" val="0*0"/>
  <p:tag name="KSO_WM_SLIDE_LAYOUT" val="a_d_f"/>
  <p:tag name="KSO_WM_SLIDE_LAYOUT_CNT" val="1_1_2"/>
  <p:tag name="KSO_WM_SLIDE_SUBTYPE" val="picTxt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}"/>
  <p:tag name="KSO_WM_SLIDE_BACKGROUND" val="[&quot;general&quot;]"/>
  <p:tag name="KSO_WM_SLIDE_RATIO" val="1.777778"/>
  <p:tag name="KSO_WM_TEMPLATE_MASTER_TYPE" val="1"/>
  <p:tag name="KSO_WM_TEMPLATE_COLOR_TYPE" val="1"/>
  <p:tag name="KSO_WM_TEMPLATE_CATEGORY" val="custom"/>
  <p:tag name="KSO_WM_TEMPLATE_INDEX" val="20204317"/>
  <p:tag name="KSO_WM_SLIDE_ID" val="custom20204317_9"/>
  <p:tag name="KSO_WM_SPECIAL_SOURCE" val="bdnull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4317"/>
  <p:tag name="KSO_WM_UNIT_ID" val="custom20204317_9*a*1"/>
</p:tagLst>
</file>

<file path=ppt/tags/tag111.xml><?xml version="1.0" encoding="utf-8"?>
<p:tagLst xmlns:p="http://schemas.openxmlformats.org/presentationml/2006/main">
  <p:tag name="KSO_WM_TEMPLATE_SUBCATEGORY" val="0"/>
  <p:tag name="KSO_WM_SLIDE_ITEM_CNT" val="0"/>
  <p:tag name="KSO_WM_SLIDE_INDEX" val="9"/>
  <p:tag name="KSO_WM_TAG_VERSION" val="1.0"/>
  <p:tag name="KSO_WM_BEAUTIFY_FLAG" val="#wm#"/>
  <p:tag name="KSO_WM_SLIDE_TYPE" val="text"/>
  <p:tag name="KSO_WM_SLIDE_SIZE" val="959*481"/>
  <p:tag name="KSO_WM_SLIDE_POSITION" val="0*0"/>
  <p:tag name="KSO_WM_SLIDE_LAYOUT" val="a_d_f"/>
  <p:tag name="KSO_WM_SLIDE_LAYOUT_CNT" val="1_1_2"/>
  <p:tag name="KSO_WM_SLIDE_SUBTYPE" val="picTxt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}"/>
  <p:tag name="KSO_WM_SLIDE_BACKGROUND" val="[&quot;general&quot;]"/>
  <p:tag name="KSO_WM_SLIDE_RATIO" val="1.777778"/>
  <p:tag name="KSO_WM_TEMPLATE_MASTER_TYPE" val="1"/>
  <p:tag name="KSO_WM_TEMPLATE_COLOR_TYPE" val="1"/>
  <p:tag name="KSO_WM_TEMPLATE_CATEGORY" val="custom"/>
  <p:tag name="KSO_WM_TEMPLATE_INDEX" val="20204317"/>
  <p:tag name="KSO_WM_SLIDE_ID" val="custom20204317_9"/>
  <p:tag name="KSO_WM_SPECIAL_SOURCE" val="bdnull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PRESET_TEXT" val="单击此处添加大标题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4317"/>
  <p:tag name="KSO_WM_UNIT_ID" val="custom20204317_9*a*1"/>
</p:tagLst>
</file>

<file path=ppt/tags/tag113.xml><?xml version="1.0" encoding="utf-8"?>
<p:tagLst xmlns:p="http://schemas.openxmlformats.org/presentationml/2006/main">
  <p:tag name="KSO_WM_TEMPLATE_SUBCATEGORY" val="0"/>
  <p:tag name="KSO_WM_SLIDE_ITEM_CNT" val="0"/>
  <p:tag name="KSO_WM_SLIDE_INDEX" val="9"/>
  <p:tag name="KSO_WM_TAG_VERSION" val="1.0"/>
  <p:tag name="KSO_WM_BEAUTIFY_FLAG" val="#wm#"/>
  <p:tag name="KSO_WM_SLIDE_TYPE" val="text"/>
  <p:tag name="KSO_WM_SLIDE_SIZE" val="959*481"/>
  <p:tag name="KSO_WM_SLIDE_POSITION" val="0*0"/>
  <p:tag name="KSO_WM_SLIDE_LAYOUT" val="a_d_f"/>
  <p:tag name="KSO_WM_SLIDE_LAYOUT_CNT" val="1_1_2"/>
  <p:tag name="KSO_WM_SLIDE_SUBTYPE" val="picTxt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}"/>
  <p:tag name="KSO_WM_SLIDE_BACKGROUND" val="[&quot;general&quot;]"/>
  <p:tag name="KSO_WM_SLIDE_RATIO" val="1.777778"/>
  <p:tag name="KSO_WM_TEMPLATE_MASTER_TYPE" val="1"/>
  <p:tag name="KSO_WM_TEMPLATE_COLOR_TYPE" val="1"/>
  <p:tag name="KSO_WM_TEMPLATE_CATEGORY" val="custom"/>
  <p:tag name="KSO_WM_TEMPLATE_INDEX" val="20204317"/>
  <p:tag name="KSO_WM_SLIDE_ID" val="custom20204317_9"/>
  <p:tag name="KSO_WM_SPECIAL_SOURCE" val="bdnull"/>
</p:tagLst>
</file>

<file path=ppt/tags/tag114.xml><?xml version="1.0" encoding="utf-8"?>
<p:tagLst xmlns:p="http://schemas.openxmlformats.org/presentationml/2006/main">
  <p:tag name="KSO_DOCER_TEMPLATE_OPEN_ONCE_MARK" val="1"/>
  <p:tag name="KSO_WPP_MARK_KEY" val="6676c62d-fca4-4144-a3e0-04d56de3f774"/>
  <p:tag name="COMMONDATA" val="eyJoZGlkIjoiNjFjMmRiMDcwZjY0ZWM1MzNlNDViZmQ0NjY2YTc1YjEifQ==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D" val="_11*i*1"/>
  <p:tag name="KSO_WM_UNIT_TYPE" val="i"/>
  <p:tag name="KSO_WM_UNIT_INDEX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7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3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8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4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6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4317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4317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WPS主题色">
      <a:dk1>
        <a:srgbClr val="000000"/>
      </a:dk1>
      <a:lt1>
        <a:srgbClr val="FFFFFF"/>
      </a:lt1>
      <a:dk2>
        <a:srgbClr val="EAEFEF"/>
      </a:dk2>
      <a:lt2>
        <a:srgbClr val="FBFCFC"/>
      </a:lt2>
      <a:accent1>
        <a:srgbClr val="33AAB8"/>
      </a:accent1>
      <a:accent2>
        <a:srgbClr val="2895D6"/>
      </a:accent2>
      <a:accent3>
        <a:srgbClr val="377DE4"/>
      </a:accent3>
      <a:accent4>
        <a:srgbClr val="5D61D4"/>
      </a:accent4>
      <a:accent5>
        <a:srgbClr val="9047A4"/>
      </a:accent5>
      <a:accent6>
        <a:srgbClr val="B8336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</Words>
  <Application>WPS 演示</Application>
  <PresentationFormat>宽屏</PresentationFormat>
  <Paragraphs>72</Paragraphs>
  <Slides>7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汉仪旗黑-85S</vt:lpstr>
      <vt:lpstr>黑体</vt:lpstr>
      <vt:lpstr>Calibri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zuazua W</dc:creator>
  <cp:lastModifiedBy>黄奉献</cp:lastModifiedBy>
  <cp:revision>949</cp:revision>
  <dcterms:created xsi:type="dcterms:W3CDTF">2012-09-21T01:29:00Z</dcterms:created>
  <dcterms:modified xsi:type="dcterms:W3CDTF">2023-03-31T08:15:55Z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442A9C122CED426D92E6BCF11B7C4FBA</vt:lpwstr>
  </property>
</Properties>
</file>