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37"/>
  </p:handoutMasterIdLst>
  <p:sldIdLst>
    <p:sldId id="347" r:id="rId4"/>
    <p:sldId id="653" r:id="rId6"/>
    <p:sldId id="609" r:id="rId7"/>
    <p:sldId id="827" r:id="rId8"/>
    <p:sldId id="610" r:id="rId9"/>
    <p:sldId id="608" r:id="rId10"/>
    <p:sldId id="504" r:id="rId11"/>
    <p:sldId id="624" r:id="rId12"/>
    <p:sldId id="543" r:id="rId13"/>
    <p:sldId id="625" r:id="rId14"/>
    <p:sldId id="626" r:id="rId15"/>
    <p:sldId id="771" r:id="rId16"/>
    <p:sldId id="632" r:id="rId17"/>
    <p:sldId id="627" r:id="rId18"/>
    <p:sldId id="633" r:id="rId19"/>
    <p:sldId id="628" r:id="rId20"/>
    <p:sldId id="634" r:id="rId21"/>
    <p:sldId id="629" r:id="rId22"/>
    <p:sldId id="635" r:id="rId23"/>
    <p:sldId id="630" r:id="rId24"/>
    <p:sldId id="636" r:id="rId25"/>
    <p:sldId id="684" r:id="rId26"/>
    <p:sldId id="685" r:id="rId27"/>
    <p:sldId id="686" r:id="rId28"/>
    <p:sldId id="802" r:id="rId29"/>
    <p:sldId id="691" r:id="rId30"/>
    <p:sldId id="690" r:id="rId31"/>
    <p:sldId id="689" r:id="rId32"/>
    <p:sldId id="688" r:id="rId33"/>
    <p:sldId id="687" r:id="rId34"/>
    <p:sldId id="822" r:id="rId35"/>
    <p:sldId id="385" r:id="rId36"/>
  </p:sldIdLst>
  <p:sldSz cx="9144000" cy="6858000" type="screen4x3"/>
  <p:notesSz cx="6858000" cy="9144000"/>
  <p:custDataLst>
    <p:tags r:id="rId4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FZHei-B01S"/>
        <a:cs typeface="+mn-cs"/>
      </a:defRPr>
    </a:lvl9pPr>
  </p:defaultTextStyle>
  <p:extLst>
    <p:ext uri="{EFAFB233-063F-42B5-8137-9DF3F51BA10A}">
      <p15:sldGuideLst xmlns:p15="http://schemas.microsoft.com/office/powerpoint/2012/main">
        <p15:guide id="1" orient="horz" pos="240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3C58"/>
    <a:srgbClr val="FF82AE"/>
    <a:srgbClr val="D85C71"/>
    <a:srgbClr val="D94C31"/>
    <a:srgbClr val="FFFFFF"/>
    <a:srgbClr val="33A358"/>
    <a:srgbClr val="E2FEFB"/>
    <a:srgbClr val="55B755"/>
    <a:srgbClr val="C8F58B"/>
    <a:srgbClr val="A4AE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31"/>
  </p:normalViewPr>
  <p:slideViewPr>
    <p:cSldViewPr showGuides="1">
      <p:cViewPr varScale="1">
        <p:scale>
          <a:sx n="69" d="100"/>
          <a:sy n="69" d="100"/>
        </p:scale>
        <p:origin x="1416" y="60"/>
      </p:cViewPr>
      <p:guideLst>
        <p:guide orient="horz" pos="2409"/>
        <p:guide pos="2880"/>
      </p:guideLst>
    </p:cSldViewPr>
  </p:slideViewPr>
  <p:outlineViewPr>
    <p:cViewPr>
      <p:scale>
        <a:sx n="33" d="100"/>
        <a:sy n="33" d="100"/>
      </p:scale>
      <p:origin x="0" y="-1542"/>
    </p:cViewPr>
  </p:outlineViewPr>
  <p:notesTextViewPr>
    <p:cViewPr>
      <p:scale>
        <a:sx n="1" d="1"/>
        <a:sy n="1" d="1"/>
      </p:scale>
      <p:origin x="0" y="0"/>
    </p:cViewPr>
  </p:notesTextViewPr>
  <p:sorterViewPr>
    <p:cViewPr varScale="1">
      <p:scale>
        <a:sx n="1" d="1"/>
        <a:sy n="1" d="1"/>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gs" Target="tags/tag5.xml"/><Relationship Id="rId42" Type="http://schemas.openxmlformats.org/officeDocument/2006/relationships/customXml" Target="../customXml/item1.xml"/><Relationship Id="rId41" Type="http://schemas.openxmlformats.org/officeDocument/2006/relationships/customXmlProps" Target="../customXml/itemProps4.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noProof="1">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noProof="1">
                <a:latin typeface="+mn-lt"/>
                <a:ea typeface="+mn-ea"/>
                <a:cs typeface="+mn-cs"/>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F6A39F9F-2154-4593-A216-627F9631AEB5}"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9220" name="幻灯片图像占位符 3"/>
          <p:cNvSpPr>
            <a:spLocks noGrp="1" noRot="1" noChangeAspect="1"/>
          </p:cNvSpPr>
          <p:nvPr>
            <p:ph type="sldImg"/>
          </p:nvPr>
        </p:nvSpPr>
        <p:spPr>
          <a:xfrm>
            <a:off x="1143001" y="685800"/>
            <a:ext cx="4572000" cy="34290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noProof="1">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4917E46-2333-43EF-9AC9-004512CA7331}"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FZHei-B01S"/>
              </a:rPr>
            </a:fld>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FZHei-B01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文本占位符 2"/>
          <p:cNvSpPr>
            <a:spLocks noGrp="1"/>
          </p:cNvSpPr>
          <p:nvPr>
            <p:ph type="body" idx="4294967295"/>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4294967295"/>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782" y="2130428"/>
            <a:ext cx="7772198"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564" y="3886200"/>
            <a:ext cx="640063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972" y="274641"/>
            <a:ext cx="2741542"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584" y="274641"/>
            <a:ext cx="807699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188" y="274638"/>
            <a:ext cx="8229386" cy="1143000"/>
          </a:xfrm>
          <a:prstGeom prst="rect">
            <a:avLst/>
          </a:prstGeom>
        </p:spPr>
        <p:txBody>
          <a:bodyPr/>
          <a:lstStyle/>
          <a:p>
            <a:r>
              <a:rPr lang="zh-CN" altLang="en-US" noProof="1" smtClean="0"/>
              <a:t>单击此处编辑母版标题样式</a:t>
            </a:r>
            <a:endParaRPr lang="zh-CN" altLang="en-US" noProof="1"/>
          </a:p>
        </p:txBody>
      </p:sp>
      <p:sp>
        <p:nvSpPr>
          <p:cNvPr id="7" name="日期占位符 2"/>
          <p:cNvSpPr>
            <a:spLocks noGrp="1"/>
          </p:cNvSpPr>
          <p:nvPr>
            <p:ph type="dt" sz="half" idx="2"/>
          </p:nvPr>
        </p:nvSpPr>
        <p:spPr>
          <a:xfrm>
            <a:off x="457248" y="6356350"/>
            <a:ext cx="2133822"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8" name="页脚占位符 3"/>
          <p:cNvSpPr>
            <a:spLocks noGrp="1"/>
          </p:cNvSpPr>
          <p:nvPr>
            <p:ph type="ftr" sz="quarter" idx="3"/>
          </p:nvPr>
        </p:nvSpPr>
        <p:spPr>
          <a:xfrm>
            <a:off x="3124525" y="6356350"/>
            <a:ext cx="2894711"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9" name="灯片编号占位符 4"/>
          <p:cNvSpPr>
            <a:spLocks noGrp="1"/>
          </p:cNvSpPr>
          <p:nvPr>
            <p:ph type="sldNum" sz="quarter" idx="4"/>
          </p:nvPr>
        </p:nvSpPr>
        <p:spPr>
          <a:xfrm>
            <a:off x="6552692" y="6356350"/>
            <a:ext cx="2133822"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CAF7825-F098-41D7-AA71-3091B23D757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bg>
      <p:bgPr>
        <a:solidFill>
          <a:schemeClr val="bg1"/>
        </a:solidFill>
        <a:effectLst/>
      </p:bgPr>
    </p:bg>
    <p:spTree>
      <p:nvGrpSpPr>
        <p:cNvPr id="1" name=""/>
        <p:cNvGrpSpPr/>
        <p:nvPr/>
      </p:nvGrpSpPr>
      <p:grpSpPr>
        <a:xfrm>
          <a:off x="0" y="0"/>
          <a:ext cx="0" cy="0"/>
          <a:chOff x="0" y="0"/>
          <a:chExt cx="0" cy="0"/>
        </a:xfrm>
      </p:grpSpPr>
      <p:sp>
        <p:nvSpPr>
          <p:cNvPr id="7" name="Holder 4"/>
          <p:cNvSpPr>
            <a:spLocks noGrp="1"/>
          </p:cNvSpPr>
          <p:nvPr>
            <p:ph type="ftr" sz="quarter" idx="3"/>
          </p:nvPr>
        </p:nvSpPr>
        <p:spPr>
          <a:xfrm>
            <a:off x="3124525" y="6356350"/>
            <a:ext cx="2894711" cy="36512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8" name="Holder 5"/>
          <p:cNvSpPr>
            <a:spLocks noGrp="1"/>
          </p:cNvSpPr>
          <p:nvPr>
            <p:ph type="dt" sz="half" idx="2"/>
          </p:nvPr>
        </p:nvSpPr>
        <p:spPr>
          <a:xfrm>
            <a:off x="457248" y="6356350"/>
            <a:ext cx="2133822" cy="36512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E012FD3-C8D9-4178-ABCC-6B74BE91F67C}" type="datetimeFigureOut">
              <a:rPr kumimoji="0" 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9" name="Holder 6"/>
          <p:cNvSpPr>
            <a:spLocks noGrp="1"/>
          </p:cNvSpPr>
          <p:nvPr>
            <p:ph type="sldNum" sz="quarter" idx="4"/>
          </p:nvPr>
        </p:nvSpPr>
        <p:spPr>
          <a:xfrm>
            <a:off x="6552692" y="6356350"/>
            <a:ext cx="2133822"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C1E9A6A-F10C-4970-A855-768E7E5E26B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Only">
    <p:bg>
      <p:bgPr>
        <a:solidFill>
          <a:schemeClr val="bg1"/>
        </a:solidFill>
        <a:effectLst/>
      </p:bgPr>
    </p:bg>
    <p:spTree>
      <p:nvGrpSpPr>
        <p:cNvPr id="1" name=""/>
        <p:cNvGrpSpPr/>
        <p:nvPr/>
      </p:nvGrpSpPr>
      <p:grpSpPr>
        <a:xfrm>
          <a:off x="0" y="0"/>
          <a:ext cx="0" cy="0"/>
          <a:chOff x="0" y="0"/>
          <a:chExt cx="0" cy="0"/>
        </a:xfrm>
      </p:grpSpPr>
      <p:sp>
        <p:nvSpPr>
          <p:cNvPr id="7" name="bk object 16"/>
          <p:cNvSpPr>
            <a:spLocks noChangeArrowheads="1"/>
          </p:cNvSpPr>
          <p:nvPr/>
        </p:nvSpPr>
        <p:spPr bwMode="auto">
          <a:xfrm>
            <a:off x="897825" y="2554288"/>
            <a:ext cx="2772064" cy="158432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FZHei-B01S"/>
                <a:cs typeface="FZHei-B01S"/>
              </a:defRPr>
            </a:lvl1pPr>
            <a:lvl2pPr marL="742950" indent="-285750">
              <a:defRPr>
                <a:solidFill>
                  <a:schemeClr val="tx1"/>
                </a:solidFill>
                <a:latin typeface="Arial" panose="020B0604020202020204" pitchFamily="34" charset="0"/>
                <a:ea typeface="FZHei-B01S"/>
                <a:cs typeface="FZHei-B01S"/>
              </a:defRPr>
            </a:lvl2pPr>
            <a:lvl3pPr marL="1143000" indent="-228600">
              <a:defRPr>
                <a:solidFill>
                  <a:schemeClr val="tx1"/>
                </a:solidFill>
                <a:latin typeface="Arial" panose="020B0604020202020204" pitchFamily="34" charset="0"/>
                <a:ea typeface="FZHei-B01S"/>
                <a:cs typeface="FZHei-B01S"/>
              </a:defRPr>
            </a:lvl3pPr>
            <a:lvl4pPr marL="1600200" indent="-228600">
              <a:defRPr>
                <a:solidFill>
                  <a:schemeClr val="tx1"/>
                </a:solidFill>
                <a:latin typeface="Arial" panose="020B0604020202020204" pitchFamily="34" charset="0"/>
                <a:ea typeface="FZHei-B01S"/>
                <a:cs typeface="FZHei-B01S"/>
              </a:defRPr>
            </a:lvl4pPr>
            <a:lvl5pPr marL="2057400" indent="-22860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Calibri" panose="020F0502020204030204" pitchFamily="34" charset="0"/>
              <a:ea typeface="FZHei-B01S"/>
              <a:cs typeface="FZHei-B01S"/>
            </a:endParaRPr>
          </a:p>
        </p:txBody>
      </p:sp>
      <p:sp>
        <p:nvSpPr>
          <p:cNvPr id="8" name="bk object 17"/>
          <p:cNvSpPr>
            <a:spLocks noChangeArrowheads="1"/>
          </p:cNvSpPr>
          <p:nvPr/>
        </p:nvSpPr>
        <p:spPr bwMode="auto">
          <a:xfrm>
            <a:off x="0" y="2360613"/>
            <a:ext cx="2386261" cy="209708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FZHei-B01S"/>
                <a:cs typeface="FZHei-B01S"/>
              </a:defRPr>
            </a:lvl1pPr>
            <a:lvl2pPr marL="742950" indent="-285750">
              <a:defRPr>
                <a:solidFill>
                  <a:schemeClr val="tx1"/>
                </a:solidFill>
                <a:latin typeface="Arial" panose="020B0604020202020204" pitchFamily="34" charset="0"/>
                <a:ea typeface="FZHei-B01S"/>
                <a:cs typeface="FZHei-B01S"/>
              </a:defRPr>
            </a:lvl2pPr>
            <a:lvl3pPr marL="1143000" indent="-228600">
              <a:defRPr>
                <a:solidFill>
                  <a:schemeClr val="tx1"/>
                </a:solidFill>
                <a:latin typeface="Arial" panose="020B0604020202020204" pitchFamily="34" charset="0"/>
                <a:ea typeface="FZHei-B01S"/>
                <a:cs typeface="FZHei-B01S"/>
              </a:defRPr>
            </a:lvl3pPr>
            <a:lvl4pPr marL="1600200" indent="-228600">
              <a:defRPr>
                <a:solidFill>
                  <a:schemeClr val="tx1"/>
                </a:solidFill>
                <a:latin typeface="Arial" panose="020B0604020202020204" pitchFamily="34" charset="0"/>
                <a:ea typeface="FZHei-B01S"/>
                <a:cs typeface="FZHei-B01S"/>
              </a:defRPr>
            </a:lvl4pPr>
            <a:lvl5pPr marL="2057400" indent="-22860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Calibri" panose="020F0502020204030204" pitchFamily="34" charset="0"/>
              <a:ea typeface="FZHei-B01S"/>
              <a:cs typeface="FZHei-B01S"/>
            </a:endParaRPr>
          </a:p>
        </p:txBody>
      </p:sp>
      <p:sp>
        <p:nvSpPr>
          <p:cNvPr id="9" name="bk object 18"/>
          <p:cNvSpPr>
            <a:spLocks noChangeArrowheads="1"/>
          </p:cNvSpPr>
          <p:nvPr/>
        </p:nvSpPr>
        <p:spPr bwMode="auto">
          <a:xfrm>
            <a:off x="420334" y="3152775"/>
            <a:ext cx="384612" cy="5127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FZHei-B01S"/>
                <a:cs typeface="FZHei-B01S"/>
              </a:defRPr>
            </a:lvl1pPr>
            <a:lvl2pPr marL="742950" indent="-285750">
              <a:defRPr>
                <a:solidFill>
                  <a:schemeClr val="tx1"/>
                </a:solidFill>
                <a:latin typeface="Arial" panose="020B0604020202020204" pitchFamily="34" charset="0"/>
                <a:ea typeface="FZHei-B01S"/>
                <a:cs typeface="FZHei-B01S"/>
              </a:defRPr>
            </a:lvl2pPr>
            <a:lvl3pPr marL="1143000" indent="-228600">
              <a:defRPr>
                <a:solidFill>
                  <a:schemeClr val="tx1"/>
                </a:solidFill>
                <a:latin typeface="Arial" panose="020B0604020202020204" pitchFamily="34" charset="0"/>
                <a:ea typeface="FZHei-B01S"/>
                <a:cs typeface="FZHei-B01S"/>
              </a:defRPr>
            </a:lvl3pPr>
            <a:lvl4pPr marL="1600200" indent="-228600">
              <a:defRPr>
                <a:solidFill>
                  <a:schemeClr val="tx1"/>
                </a:solidFill>
                <a:latin typeface="Arial" panose="020B0604020202020204" pitchFamily="34" charset="0"/>
                <a:ea typeface="FZHei-B01S"/>
                <a:cs typeface="FZHei-B01S"/>
              </a:defRPr>
            </a:lvl4pPr>
            <a:lvl5pPr marL="2057400" indent="-22860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Calibri" panose="020F0502020204030204" pitchFamily="34" charset="0"/>
              <a:ea typeface="FZHei-B01S"/>
              <a:cs typeface="FZHei-B01S"/>
            </a:endParaRPr>
          </a:p>
        </p:txBody>
      </p:sp>
      <p:sp>
        <p:nvSpPr>
          <p:cNvPr id="6149" name="bk object 19"/>
          <p:cNvSpPr/>
          <p:nvPr/>
        </p:nvSpPr>
        <p:spPr>
          <a:xfrm>
            <a:off x="0" y="2571750"/>
            <a:ext cx="2160019" cy="1584325"/>
          </a:xfrm>
          <a:custGeom>
            <a:avLst/>
            <a:gdLst/>
            <a:ahLst/>
            <a:cxnLst>
              <a:cxn ang="0">
                <a:pos x="2087499" y="0"/>
              </a:cxn>
              <a:cxn ang="0">
                <a:pos x="0" y="0"/>
              </a:cxn>
              <a:cxn ang="0">
                <a:pos x="0" y="1584325"/>
              </a:cxn>
              <a:cxn ang="0">
                <a:pos x="2087499" y="1584325"/>
              </a:cxn>
              <a:cxn ang="0">
                <a:pos x="2135757" y="1582879"/>
              </a:cxn>
              <a:cxn ang="0">
                <a:pos x="2183251" y="1578596"/>
              </a:cxn>
              <a:cxn ang="0">
                <a:pos x="2229897" y="1571560"/>
              </a:cxn>
              <a:cxn ang="0">
                <a:pos x="2275613" y="1561854"/>
              </a:cxn>
              <a:cxn ang="0">
                <a:pos x="2320317" y="1549559"/>
              </a:cxn>
              <a:cxn ang="0">
                <a:pos x="2363924" y="1534760"/>
              </a:cxn>
              <a:cxn ang="0">
                <a:pos x="2406353" y="1517539"/>
              </a:cxn>
              <a:cxn ang="0">
                <a:pos x="2447519" y="1497979"/>
              </a:cxn>
              <a:cxn ang="0">
                <a:pos x="2487342" y="1476163"/>
              </a:cxn>
              <a:cxn ang="0">
                <a:pos x="2525736" y="1452174"/>
              </a:cxn>
              <a:cxn ang="0">
                <a:pos x="2562621" y="1426094"/>
              </a:cxn>
              <a:cxn ang="0">
                <a:pos x="2597912" y="1398008"/>
              </a:cxn>
              <a:cxn ang="0">
                <a:pos x="2631527" y="1367997"/>
              </a:cxn>
              <a:cxn ang="0">
                <a:pos x="2663383" y="1336144"/>
              </a:cxn>
              <a:cxn ang="0">
                <a:pos x="2693397" y="1302533"/>
              </a:cxn>
              <a:cxn ang="0">
                <a:pos x="2721486" y="1267247"/>
              </a:cxn>
              <a:cxn ang="0">
                <a:pos x="2747567" y="1230368"/>
              </a:cxn>
              <a:cxn ang="0">
                <a:pos x="2771558" y="1191979"/>
              </a:cxn>
              <a:cxn ang="0">
                <a:pos x="2793376" y="1152164"/>
              </a:cxn>
              <a:cxn ang="0">
                <a:pos x="2812937" y="1111004"/>
              </a:cxn>
              <a:cxn ang="0">
                <a:pos x="2830159" y="1068584"/>
              </a:cxn>
              <a:cxn ang="0">
                <a:pos x="2844958" y="1024985"/>
              </a:cxn>
              <a:cxn ang="0">
                <a:pos x="2857253" y="980292"/>
              </a:cxn>
              <a:cxn ang="0">
                <a:pos x="2866960" y="934586"/>
              </a:cxn>
              <a:cxn ang="0">
                <a:pos x="2873996" y="887951"/>
              </a:cxn>
              <a:cxn ang="0">
                <a:pos x="2878279" y="840470"/>
              </a:cxn>
              <a:cxn ang="0">
                <a:pos x="2879725" y="792099"/>
              </a:cxn>
              <a:cxn ang="0">
                <a:pos x="2878279" y="743854"/>
              </a:cxn>
              <a:cxn ang="0">
                <a:pos x="2873996" y="696373"/>
              </a:cxn>
              <a:cxn ang="0">
                <a:pos x="2866960" y="649738"/>
              </a:cxn>
              <a:cxn ang="0">
                <a:pos x="2857253" y="604032"/>
              </a:cxn>
              <a:cxn ang="0">
                <a:pos x="2844958" y="559339"/>
              </a:cxn>
              <a:cxn ang="0">
                <a:pos x="2830159" y="515740"/>
              </a:cxn>
              <a:cxn ang="0">
                <a:pos x="2812937" y="473320"/>
              </a:cxn>
              <a:cxn ang="0">
                <a:pos x="2793376" y="432160"/>
              </a:cxn>
              <a:cxn ang="0">
                <a:pos x="2771558" y="392345"/>
              </a:cxn>
              <a:cxn ang="0">
                <a:pos x="2747567" y="353956"/>
              </a:cxn>
              <a:cxn ang="0">
                <a:pos x="2721486" y="317077"/>
              </a:cxn>
              <a:cxn ang="0">
                <a:pos x="2693397" y="281791"/>
              </a:cxn>
              <a:cxn ang="0">
                <a:pos x="2663383" y="248180"/>
              </a:cxn>
              <a:cxn ang="0">
                <a:pos x="2631527" y="216327"/>
              </a:cxn>
              <a:cxn ang="0">
                <a:pos x="2597912" y="186316"/>
              </a:cxn>
              <a:cxn ang="0">
                <a:pos x="2562621" y="158230"/>
              </a:cxn>
              <a:cxn ang="0">
                <a:pos x="2525736" y="132150"/>
              </a:cxn>
              <a:cxn ang="0">
                <a:pos x="2487342" y="108161"/>
              </a:cxn>
              <a:cxn ang="0">
                <a:pos x="2447519" y="86345"/>
              </a:cxn>
              <a:cxn ang="0">
                <a:pos x="2406353" y="66785"/>
              </a:cxn>
              <a:cxn ang="0">
                <a:pos x="2363924" y="49564"/>
              </a:cxn>
              <a:cxn ang="0">
                <a:pos x="2320317" y="34765"/>
              </a:cxn>
              <a:cxn ang="0">
                <a:pos x="2275613" y="22470"/>
              </a:cxn>
              <a:cxn ang="0">
                <a:pos x="2229897" y="12764"/>
              </a:cxn>
              <a:cxn ang="0">
                <a:pos x="2183251" y="5728"/>
              </a:cxn>
              <a:cxn ang="0">
                <a:pos x="2135757" y="1445"/>
              </a:cxn>
              <a:cxn ang="0">
                <a:pos x="2087499" y="0"/>
              </a:cxn>
            </a:cxnLst>
            <a:rect l="0" t="0" r="0" b="0"/>
            <a:pathLst>
              <a:path w="2879725" h="1584325">
                <a:moveTo>
                  <a:pt x="2087499" y="0"/>
                </a:moveTo>
                <a:lnTo>
                  <a:pt x="0" y="0"/>
                </a:lnTo>
                <a:lnTo>
                  <a:pt x="0" y="1584325"/>
                </a:lnTo>
                <a:lnTo>
                  <a:pt x="2087499" y="1584325"/>
                </a:lnTo>
                <a:lnTo>
                  <a:pt x="2135757" y="1582879"/>
                </a:lnTo>
                <a:lnTo>
                  <a:pt x="2183251" y="1578596"/>
                </a:lnTo>
                <a:lnTo>
                  <a:pt x="2229897" y="1571560"/>
                </a:lnTo>
                <a:lnTo>
                  <a:pt x="2275613" y="1561854"/>
                </a:lnTo>
                <a:lnTo>
                  <a:pt x="2320317" y="1549559"/>
                </a:lnTo>
                <a:lnTo>
                  <a:pt x="2363924" y="1534760"/>
                </a:lnTo>
                <a:lnTo>
                  <a:pt x="2406353" y="1517539"/>
                </a:lnTo>
                <a:lnTo>
                  <a:pt x="2447519" y="1497979"/>
                </a:lnTo>
                <a:lnTo>
                  <a:pt x="2487342" y="1476163"/>
                </a:lnTo>
                <a:lnTo>
                  <a:pt x="2525736" y="1452174"/>
                </a:lnTo>
                <a:lnTo>
                  <a:pt x="2562621" y="1426094"/>
                </a:lnTo>
                <a:lnTo>
                  <a:pt x="2597912" y="1398008"/>
                </a:lnTo>
                <a:lnTo>
                  <a:pt x="2631527" y="1367997"/>
                </a:lnTo>
                <a:lnTo>
                  <a:pt x="2663383" y="1336144"/>
                </a:lnTo>
                <a:lnTo>
                  <a:pt x="2693397" y="1302533"/>
                </a:lnTo>
                <a:lnTo>
                  <a:pt x="2721486" y="1267247"/>
                </a:lnTo>
                <a:lnTo>
                  <a:pt x="2747567" y="1230368"/>
                </a:lnTo>
                <a:lnTo>
                  <a:pt x="2771558" y="1191979"/>
                </a:lnTo>
                <a:lnTo>
                  <a:pt x="2793376" y="1152164"/>
                </a:lnTo>
                <a:lnTo>
                  <a:pt x="2812937" y="1111004"/>
                </a:lnTo>
                <a:lnTo>
                  <a:pt x="2830159" y="1068584"/>
                </a:lnTo>
                <a:lnTo>
                  <a:pt x="2844958" y="1024985"/>
                </a:lnTo>
                <a:lnTo>
                  <a:pt x="2857253" y="980292"/>
                </a:lnTo>
                <a:lnTo>
                  <a:pt x="2866960" y="934586"/>
                </a:lnTo>
                <a:lnTo>
                  <a:pt x="2873996" y="887951"/>
                </a:lnTo>
                <a:lnTo>
                  <a:pt x="2878279" y="840470"/>
                </a:lnTo>
                <a:lnTo>
                  <a:pt x="2879725" y="792099"/>
                </a:lnTo>
                <a:lnTo>
                  <a:pt x="2878279" y="743854"/>
                </a:lnTo>
                <a:lnTo>
                  <a:pt x="2873996" y="696373"/>
                </a:lnTo>
                <a:lnTo>
                  <a:pt x="2866960" y="649738"/>
                </a:lnTo>
                <a:lnTo>
                  <a:pt x="2857253" y="604032"/>
                </a:lnTo>
                <a:lnTo>
                  <a:pt x="2844958" y="559339"/>
                </a:lnTo>
                <a:lnTo>
                  <a:pt x="2830159" y="515740"/>
                </a:lnTo>
                <a:lnTo>
                  <a:pt x="2812937" y="473320"/>
                </a:lnTo>
                <a:lnTo>
                  <a:pt x="2793376" y="432160"/>
                </a:lnTo>
                <a:lnTo>
                  <a:pt x="2771558" y="392345"/>
                </a:lnTo>
                <a:lnTo>
                  <a:pt x="2747567" y="353956"/>
                </a:lnTo>
                <a:lnTo>
                  <a:pt x="2721486" y="317077"/>
                </a:lnTo>
                <a:lnTo>
                  <a:pt x="2693397" y="281791"/>
                </a:lnTo>
                <a:lnTo>
                  <a:pt x="2663383" y="248180"/>
                </a:lnTo>
                <a:lnTo>
                  <a:pt x="2631527" y="216327"/>
                </a:lnTo>
                <a:lnTo>
                  <a:pt x="2597912" y="186316"/>
                </a:lnTo>
                <a:lnTo>
                  <a:pt x="2562621" y="158230"/>
                </a:lnTo>
                <a:lnTo>
                  <a:pt x="2525736" y="132150"/>
                </a:lnTo>
                <a:lnTo>
                  <a:pt x="2487342" y="108161"/>
                </a:lnTo>
                <a:lnTo>
                  <a:pt x="2447519" y="86345"/>
                </a:lnTo>
                <a:lnTo>
                  <a:pt x="2406353" y="66785"/>
                </a:lnTo>
                <a:lnTo>
                  <a:pt x="2363924" y="49564"/>
                </a:lnTo>
                <a:lnTo>
                  <a:pt x="2320317" y="34765"/>
                </a:lnTo>
                <a:lnTo>
                  <a:pt x="2275613" y="22470"/>
                </a:lnTo>
                <a:lnTo>
                  <a:pt x="2229897" y="12764"/>
                </a:lnTo>
                <a:lnTo>
                  <a:pt x="2183251" y="5728"/>
                </a:lnTo>
                <a:lnTo>
                  <a:pt x="2135757" y="1445"/>
                </a:lnTo>
                <a:lnTo>
                  <a:pt x="2087499" y="0"/>
                </a:lnTo>
                <a:close/>
              </a:path>
            </a:pathLst>
          </a:custGeom>
          <a:solidFill>
            <a:srgbClr val="54B754">
              <a:alpha val="100000"/>
            </a:srgbClr>
          </a:solidFill>
          <a:ln w="9525">
            <a:noFill/>
          </a:ln>
        </p:spPr>
        <p:txBody>
          <a:bodyPr/>
          <a:lstStyle/>
          <a:p>
            <a:endParaRPr lang="zh-CN" altLang="en-US"/>
          </a:p>
        </p:txBody>
      </p:sp>
      <p:sp>
        <p:nvSpPr>
          <p:cNvPr id="11" name="bk object 20"/>
          <p:cNvSpPr>
            <a:spLocks noChangeArrowheads="1"/>
          </p:cNvSpPr>
          <p:nvPr/>
        </p:nvSpPr>
        <p:spPr bwMode="auto">
          <a:xfrm>
            <a:off x="4089032" y="2713038"/>
            <a:ext cx="4568904" cy="145097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FZHei-B01S"/>
                <a:cs typeface="FZHei-B01S"/>
              </a:defRPr>
            </a:lvl1pPr>
            <a:lvl2pPr marL="742950" indent="-285750">
              <a:defRPr>
                <a:solidFill>
                  <a:schemeClr val="tx1"/>
                </a:solidFill>
                <a:latin typeface="Arial" panose="020B0604020202020204" pitchFamily="34" charset="0"/>
                <a:ea typeface="FZHei-B01S"/>
                <a:cs typeface="FZHei-B01S"/>
              </a:defRPr>
            </a:lvl2pPr>
            <a:lvl3pPr marL="1143000" indent="-228600">
              <a:defRPr>
                <a:solidFill>
                  <a:schemeClr val="tx1"/>
                </a:solidFill>
                <a:latin typeface="Arial" panose="020B0604020202020204" pitchFamily="34" charset="0"/>
                <a:ea typeface="FZHei-B01S"/>
                <a:cs typeface="FZHei-B01S"/>
              </a:defRPr>
            </a:lvl3pPr>
            <a:lvl4pPr marL="1600200" indent="-228600">
              <a:defRPr>
                <a:solidFill>
                  <a:schemeClr val="tx1"/>
                </a:solidFill>
                <a:latin typeface="Arial" panose="020B0604020202020204" pitchFamily="34" charset="0"/>
                <a:ea typeface="FZHei-B01S"/>
                <a:cs typeface="FZHei-B01S"/>
              </a:defRPr>
            </a:lvl4pPr>
            <a:lvl5pPr marL="2057400" indent="-22860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Calibri" panose="020F0502020204030204" pitchFamily="34" charset="0"/>
              <a:ea typeface="FZHei-B01S"/>
              <a:cs typeface="FZHei-B01S"/>
            </a:endParaRPr>
          </a:p>
        </p:txBody>
      </p:sp>
      <p:sp>
        <p:nvSpPr>
          <p:cNvPr id="6151" name="bk object 21"/>
          <p:cNvSpPr/>
          <p:nvPr/>
        </p:nvSpPr>
        <p:spPr>
          <a:xfrm>
            <a:off x="4250974" y="2928938"/>
            <a:ext cx="4178339" cy="928687"/>
          </a:xfrm>
          <a:custGeom>
            <a:avLst/>
            <a:gdLst/>
            <a:ahLst/>
            <a:cxnLst>
              <a:cxn ang="0">
                <a:pos x="0" y="154600"/>
              </a:cxn>
              <a:cxn ang="0">
                <a:pos x="7875" y="105747"/>
              </a:cxn>
              <a:cxn ang="0">
                <a:pos x="29809" y="63307"/>
              </a:cxn>
              <a:cxn ang="0">
                <a:pos x="63268" y="29838"/>
              </a:cxn>
              <a:cxn ang="0">
                <a:pos x="105722" y="7883"/>
              </a:cxn>
              <a:cxn ang="0">
                <a:pos x="154636" y="0"/>
              </a:cxn>
              <a:cxn ang="0">
                <a:pos x="5411143" y="0"/>
              </a:cxn>
              <a:cxn ang="0">
                <a:pos x="5460008" y="7883"/>
              </a:cxn>
              <a:cxn ang="0">
                <a:pos x="5502456" y="29838"/>
              </a:cxn>
              <a:cxn ang="0">
                <a:pos x="5535935" y="63307"/>
              </a:cxn>
              <a:cxn ang="0">
                <a:pos x="5557893" y="105747"/>
              </a:cxn>
              <a:cxn ang="0">
                <a:pos x="5565779" y="154600"/>
              </a:cxn>
              <a:cxn ang="0">
                <a:pos x="5565779" y="772882"/>
              </a:cxn>
              <a:cxn ang="0">
                <a:pos x="5557893" y="821736"/>
              </a:cxn>
              <a:cxn ang="0">
                <a:pos x="5535935" y="864175"/>
              </a:cxn>
              <a:cxn ang="0">
                <a:pos x="5502456" y="897645"/>
              </a:cxn>
              <a:cxn ang="0">
                <a:pos x="5460008" y="919599"/>
              </a:cxn>
              <a:cxn ang="0">
                <a:pos x="5411143" y="927483"/>
              </a:cxn>
              <a:cxn ang="0">
                <a:pos x="154636" y="927483"/>
              </a:cxn>
              <a:cxn ang="0">
                <a:pos x="105722" y="919599"/>
              </a:cxn>
              <a:cxn ang="0">
                <a:pos x="63268" y="897645"/>
              </a:cxn>
              <a:cxn ang="0">
                <a:pos x="29809" y="864175"/>
              </a:cxn>
              <a:cxn ang="0">
                <a:pos x="7875" y="821736"/>
              </a:cxn>
              <a:cxn ang="0">
                <a:pos x="0" y="772882"/>
              </a:cxn>
              <a:cxn ang="0">
                <a:pos x="0" y="154600"/>
              </a:cxn>
            </a:cxnLst>
            <a:rect l="0" t="0" r="0" b="0"/>
            <a:pathLst>
              <a:path w="5572125" h="929004">
                <a:moveTo>
                  <a:pt x="0" y="154812"/>
                </a:moveTo>
                <a:lnTo>
                  <a:pt x="7883" y="105891"/>
                </a:lnTo>
                <a:lnTo>
                  <a:pt x="29841" y="63395"/>
                </a:lnTo>
                <a:lnTo>
                  <a:pt x="63340" y="29878"/>
                </a:lnTo>
                <a:lnTo>
                  <a:pt x="105842" y="7895"/>
                </a:lnTo>
                <a:lnTo>
                  <a:pt x="154812" y="0"/>
                </a:lnTo>
                <a:lnTo>
                  <a:pt x="5417312" y="0"/>
                </a:lnTo>
                <a:lnTo>
                  <a:pt x="5466233" y="7895"/>
                </a:lnTo>
                <a:lnTo>
                  <a:pt x="5508729" y="29878"/>
                </a:lnTo>
                <a:lnTo>
                  <a:pt x="5542246" y="63395"/>
                </a:lnTo>
                <a:lnTo>
                  <a:pt x="5564229" y="105891"/>
                </a:lnTo>
                <a:lnTo>
                  <a:pt x="5572125" y="154812"/>
                </a:lnTo>
                <a:lnTo>
                  <a:pt x="5572125" y="773938"/>
                </a:lnTo>
                <a:lnTo>
                  <a:pt x="5564229" y="822859"/>
                </a:lnTo>
                <a:lnTo>
                  <a:pt x="5542246" y="865355"/>
                </a:lnTo>
                <a:lnTo>
                  <a:pt x="5508729" y="898872"/>
                </a:lnTo>
                <a:lnTo>
                  <a:pt x="5466233" y="920855"/>
                </a:lnTo>
                <a:lnTo>
                  <a:pt x="5417312" y="928751"/>
                </a:lnTo>
                <a:lnTo>
                  <a:pt x="154812" y="928751"/>
                </a:lnTo>
                <a:lnTo>
                  <a:pt x="105842" y="920855"/>
                </a:lnTo>
                <a:lnTo>
                  <a:pt x="63340" y="898872"/>
                </a:lnTo>
                <a:lnTo>
                  <a:pt x="29841" y="865355"/>
                </a:lnTo>
                <a:lnTo>
                  <a:pt x="7883" y="822859"/>
                </a:lnTo>
                <a:lnTo>
                  <a:pt x="0" y="773938"/>
                </a:lnTo>
                <a:lnTo>
                  <a:pt x="0" y="154812"/>
                </a:lnTo>
                <a:close/>
              </a:path>
            </a:pathLst>
          </a:custGeom>
          <a:noFill/>
          <a:ln w="9525" cap="flat" cmpd="sng">
            <a:solidFill>
              <a:srgbClr val="D9D9D9">
                <a:alpha val="100000"/>
              </a:srgbClr>
            </a:solidFill>
            <a:prstDash val="solid"/>
            <a:round/>
            <a:headEnd type="none" w="med" len="med"/>
            <a:tailEnd type="none" w="med" len="med"/>
          </a:ln>
        </p:spPr>
        <p:txBody>
          <a:bodyPr/>
          <a:lstStyle/>
          <a:p>
            <a:endParaRPr lang="zh-CN" altLang="en-US"/>
          </a:p>
        </p:txBody>
      </p:sp>
      <p:sp>
        <p:nvSpPr>
          <p:cNvPr id="6152" name="bk object 22"/>
          <p:cNvSpPr/>
          <p:nvPr/>
        </p:nvSpPr>
        <p:spPr>
          <a:xfrm>
            <a:off x="4250974" y="2928938"/>
            <a:ext cx="1159790" cy="928687"/>
          </a:xfrm>
          <a:custGeom>
            <a:avLst/>
            <a:gdLst/>
            <a:ahLst/>
            <a:cxnLst>
              <a:cxn ang="0">
                <a:pos x="1384451" y="0"/>
              </a:cxn>
              <a:cxn ang="0">
                <a:pos x="153799" y="0"/>
              </a:cxn>
              <a:cxn ang="0">
                <a:pos x="105149" y="7883"/>
              </a:cxn>
              <a:cxn ang="0">
                <a:pos x="62925" y="29838"/>
              </a:cxn>
              <a:cxn ang="0">
                <a:pos x="29645" y="63307"/>
              </a:cxn>
              <a:cxn ang="0">
                <a:pos x="7831" y="105747"/>
              </a:cxn>
              <a:cxn ang="0">
                <a:pos x="0" y="154600"/>
              </a:cxn>
              <a:cxn ang="0">
                <a:pos x="0" y="772882"/>
              </a:cxn>
              <a:cxn ang="0">
                <a:pos x="7831" y="821736"/>
              </a:cxn>
              <a:cxn ang="0">
                <a:pos x="29645" y="864175"/>
              </a:cxn>
              <a:cxn ang="0">
                <a:pos x="62925" y="897645"/>
              </a:cxn>
              <a:cxn ang="0">
                <a:pos x="105149" y="919599"/>
              </a:cxn>
              <a:cxn ang="0">
                <a:pos x="153799" y="927483"/>
              </a:cxn>
              <a:cxn ang="0">
                <a:pos x="1384451" y="927483"/>
              </a:cxn>
              <a:cxn ang="0">
                <a:pos x="1433052" y="919599"/>
              </a:cxn>
              <a:cxn ang="0">
                <a:pos x="1475272" y="897645"/>
              </a:cxn>
              <a:cxn ang="0">
                <a:pos x="1508569" y="864175"/>
              </a:cxn>
              <a:cxn ang="0">
                <a:pos x="1530408" y="821736"/>
              </a:cxn>
              <a:cxn ang="0">
                <a:pos x="1538252" y="772882"/>
              </a:cxn>
              <a:cxn ang="0">
                <a:pos x="1538252" y="154600"/>
              </a:cxn>
              <a:cxn ang="0">
                <a:pos x="1530408" y="105747"/>
              </a:cxn>
              <a:cxn ang="0">
                <a:pos x="1508569" y="63307"/>
              </a:cxn>
              <a:cxn ang="0">
                <a:pos x="1475272" y="29838"/>
              </a:cxn>
              <a:cxn ang="0">
                <a:pos x="1433052" y="7883"/>
              </a:cxn>
              <a:cxn ang="0">
                <a:pos x="1384451" y="0"/>
              </a:cxn>
            </a:cxnLst>
            <a:rect l="0" t="0" r="0" b="0"/>
            <a:pathLst>
              <a:path w="1548765" h="929004">
                <a:moveTo>
                  <a:pt x="1393570" y="0"/>
                </a:moveTo>
                <a:lnTo>
                  <a:pt x="154812" y="0"/>
                </a:lnTo>
                <a:lnTo>
                  <a:pt x="105842" y="7895"/>
                </a:lnTo>
                <a:lnTo>
                  <a:pt x="63340" y="29878"/>
                </a:lnTo>
                <a:lnTo>
                  <a:pt x="29841" y="63395"/>
                </a:lnTo>
                <a:lnTo>
                  <a:pt x="7883" y="105891"/>
                </a:lnTo>
                <a:lnTo>
                  <a:pt x="0" y="154812"/>
                </a:lnTo>
                <a:lnTo>
                  <a:pt x="0" y="773938"/>
                </a:lnTo>
                <a:lnTo>
                  <a:pt x="7883" y="822859"/>
                </a:lnTo>
                <a:lnTo>
                  <a:pt x="29841" y="865355"/>
                </a:lnTo>
                <a:lnTo>
                  <a:pt x="63340" y="898872"/>
                </a:lnTo>
                <a:lnTo>
                  <a:pt x="105842" y="920855"/>
                </a:lnTo>
                <a:lnTo>
                  <a:pt x="154812" y="928751"/>
                </a:lnTo>
                <a:lnTo>
                  <a:pt x="1393570" y="928751"/>
                </a:lnTo>
                <a:lnTo>
                  <a:pt x="1442492" y="920855"/>
                </a:lnTo>
                <a:lnTo>
                  <a:pt x="1484988" y="898872"/>
                </a:lnTo>
                <a:lnTo>
                  <a:pt x="1518505" y="865355"/>
                </a:lnTo>
                <a:lnTo>
                  <a:pt x="1540488" y="822859"/>
                </a:lnTo>
                <a:lnTo>
                  <a:pt x="1548384" y="773938"/>
                </a:lnTo>
                <a:lnTo>
                  <a:pt x="1548384" y="154812"/>
                </a:lnTo>
                <a:lnTo>
                  <a:pt x="1540488" y="105891"/>
                </a:lnTo>
                <a:lnTo>
                  <a:pt x="1518505" y="63395"/>
                </a:lnTo>
                <a:lnTo>
                  <a:pt x="1484988" y="29878"/>
                </a:lnTo>
                <a:lnTo>
                  <a:pt x="1442492" y="7895"/>
                </a:lnTo>
                <a:lnTo>
                  <a:pt x="1393570" y="0"/>
                </a:lnTo>
                <a:close/>
              </a:path>
            </a:pathLst>
          </a:custGeom>
          <a:solidFill>
            <a:srgbClr val="54B754">
              <a:alpha val="100000"/>
            </a:srgbClr>
          </a:solidFill>
          <a:ln w="9525">
            <a:noFill/>
          </a:ln>
        </p:spPr>
        <p:txBody>
          <a:bodyPr/>
          <a:lstStyle/>
          <a:p>
            <a:endParaRPr lang="zh-CN" altLang="en-US"/>
          </a:p>
        </p:txBody>
      </p:sp>
      <p:sp>
        <p:nvSpPr>
          <p:cNvPr id="2" name="Holder 2"/>
          <p:cNvSpPr>
            <a:spLocks noGrp="1"/>
          </p:cNvSpPr>
          <p:nvPr>
            <p:ph type="title"/>
          </p:nvPr>
        </p:nvSpPr>
        <p:spPr/>
        <p:txBody>
          <a:bodyPr/>
          <a:lstStyle>
            <a:lvl1pPr>
              <a:defRPr sz="2800" b="0" i="0">
                <a:solidFill>
                  <a:srgbClr val="33A257"/>
                </a:solidFill>
                <a:latin typeface="Noto Sans CJK JP Regular"/>
                <a:cs typeface="Noto Sans CJK JP Regular"/>
              </a:defRPr>
            </a:lvl1pPr>
          </a:lstStyle>
          <a:p/>
        </p:txBody>
      </p:sp>
      <p:sp>
        <p:nvSpPr>
          <p:cNvPr id="14" name="Holder 3"/>
          <p:cNvSpPr>
            <a:spLocks noGrp="1"/>
          </p:cNvSpPr>
          <p:nvPr>
            <p:ph type="ftr" sz="quarter" idx="3"/>
          </p:nvPr>
        </p:nvSpPr>
        <p:spPr>
          <a:xfrm>
            <a:off x="3124525" y="6356350"/>
            <a:ext cx="2894711" cy="365125"/>
          </a:xfrm>
          <a:prstGeom prst="rect">
            <a:avLst/>
          </a:prstGeom>
        </p:spPr>
        <p:txBody>
          <a:bodyPr vert="horz" lIns="91440" tIns="45720" rIns="91440" bIns="45720" rtlCol="0" anchor="ctr"/>
          <a:lstStyle>
            <a:lvl1pPr algn="ctr">
              <a:defRPr>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15" name="Holder 4"/>
          <p:cNvSpPr>
            <a:spLocks noGrp="1"/>
          </p:cNvSpPr>
          <p:nvPr>
            <p:ph type="dt" sz="half" idx="2"/>
          </p:nvPr>
        </p:nvSpPr>
        <p:spPr>
          <a:xfrm>
            <a:off x="457248" y="6356350"/>
            <a:ext cx="2133822" cy="365125"/>
          </a:xfrm>
          <a:prstGeom prst="rect">
            <a:avLst/>
          </a:prstGeom>
        </p:spPr>
        <p:txBody>
          <a:bodyPr vert="horz" lIns="91440" tIns="45720" rIns="91440" bIns="45720" rtlCol="0" anchor="ctr"/>
          <a:lstStyle>
            <a:lvl1pPr algn="l">
              <a:defRPr>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248C9A8-6993-4E64-B796-FC059992E2A9}" type="datetimeFigureOut">
              <a:rPr kumimoji="0" 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16" name="Holder 5"/>
          <p:cNvSpPr>
            <a:spLocks noGrp="1"/>
          </p:cNvSpPr>
          <p:nvPr>
            <p:ph type="sldNum" sz="quarter" idx="4"/>
          </p:nvPr>
        </p:nvSpPr>
        <p:spPr>
          <a:xfrm>
            <a:off x="6552692" y="6356350"/>
            <a:ext cx="2133822"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7C03F87-F322-4C2B-AB5D-9DB42092BA9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gradFill rotWithShape="0">
          <a:gsLst>
            <a:gs pos="0">
              <a:schemeClr val="tx1"/>
            </a:gs>
            <a:gs pos="100000">
              <a:srgbClr val="FFFFFF"/>
            </a:gs>
          </a:gsLst>
          <a:lin ang="5400000" scaled="1"/>
          <a:tileRect/>
        </a:gradFill>
        <a:effectLst/>
      </p:bgPr>
    </p:bg>
    <p:spTree>
      <p:nvGrpSpPr>
        <p:cNvPr id="1" name=""/>
        <p:cNvGrpSpPr/>
        <p:nvPr/>
      </p:nvGrpSpPr>
      <p:grpSpPr>
        <a:xfrm>
          <a:off x="0" y="0"/>
          <a:ext cx="0" cy="0"/>
          <a:chOff x="0" y="0"/>
          <a:chExt cx="0" cy="0"/>
        </a:xfrm>
      </p:grpSpPr>
      <p:pic>
        <p:nvPicPr>
          <p:cNvPr id="8194" name="Picture 7" descr="图形1"/>
          <p:cNvPicPr>
            <a:picLocks noChangeAspect="1"/>
          </p:cNvPicPr>
          <p:nvPr userDrawn="1"/>
        </p:nvPicPr>
        <p:blipFill>
          <a:blip r:embed="rId2"/>
          <a:stretch>
            <a:fillRect/>
          </a:stretch>
        </p:blipFill>
        <p:spPr>
          <a:xfrm>
            <a:off x="395329" y="404813"/>
            <a:ext cx="2736341" cy="1063625"/>
          </a:xfrm>
          <a:prstGeom prst="rect">
            <a:avLst/>
          </a:prstGeom>
          <a:noFill/>
          <a:ln w="9525">
            <a:noFill/>
          </a:ln>
        </p:spPr>
      </p:pic>
      <p:sp>
        <p:nvSpPr>
          <p:cNvPr id="2050" name="Rectangle 2"/>
          <p:cNvSpPr>
            <a:spLocks noGrp="1" noRot="1" noChangeArrowheads="1"/>
          </p:cNvSpPr>
          <p:nvPr>
            <p:ph type="ctrTitle"/>
          </p:nvPr>
        </p:nvSpPr>
        <p:spPr>
          <a:xfrm>
            <a:off x="684195" y="2854350"/>
            <a:ext cx="7772198" cy="1599192"/>
          </a:xfrm>
        </p:spPr>
        <p:txBody>
          <a:bodyPr/>
          <a:lstStyle>
            <a:lvl1pPr>
              <a:defRPr/>
            </a:lvl1pPr>
          </a:lstStyle>
          <a:p>
            <a:pPr lvl="0"/>
            <a:r>
              <a:rPr lang="zh-CN" altLang="en-US" noProof="0" smtClean="0"/>
              <a:t>单击此处编辑母版标题样式</a:t>
            </a:r>
            <a:endParaRPr lang="zh-CN" altLang="en-US" noProof="0" smtClean="0"/>
          </a:p>
        </p:txBody>
      </p:sp>
      <p:sp>
        <p:nvSpPr>
          <p:cNvPr id="2051" name="Rectangle 3"/>
          <p:cNvSpPr>
            <a:spLocks noGrp="1" noRot="1" noChangeArrowheads="1"/>
          </p:cNvSpPr>
          <p:nvPr>
            <p:ph type="subTitle" idx="1"/>
          </p:nvPr>
        </p:nvSpPr>
        <p:spPr>
          <a:xfrm>
            <a:off x="1403314" y="5084901"/>
            <a:ext cx="6400633" cy="88844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9" name="Rectangle 4"/>
          <p:cNvSpPr>
            <a:spLocks noGrp="1" noChangeArrowheads="1"/>
          </p:cNvSpPr>
          <p:nvPr>
            <p:ph type="dt" sz="quarter" idx="2"/>
          </p:nvPr>
        </p:nvSpPr>
        <p:spPr bwMode="auto">
          <a:xfrm>
            <a:off x="304832" y="6245225"/>
            <a:ext cx="2286238"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525" y="6245225"/>
            <a:ext cx="2894711"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2692" y="6245225"/>
            <a:ext cx="2286238"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99F71DD-0E2E-4D42-8913-A1856F2D76D3}"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294" y="4406285"/>
            <a:ext cx="7772198" cy="1362904"/>
          </a:xfrm>
        </p:spPr>
        <p:txBody>
          <a:bodyPr anchor="t"/>
          <a:lstStyle>
            <a:lvl1pPr algn="l">
              <a:defRPr sz="4765"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294" y="2907278"/>
            <a:ext cx="7772198" cy="1499007"/>
          </a:xfrm>
        </p:spPr>
        <p:txBody>
          <a:bodyPr anchor="b"/>
          <a:lstStyle>
            <a:lvl1pPr marL="0" indent="0">
              <a:buNone/>
              <a:defRPr sz="2380"/>
            </a:lvl1pPr>
            <a:lvl2pPr marL="544195" indent="0">
              <a:buNone/>
              <a:defRPr sz="2145"/>
            </a:lvl2pPr>
            <a:lvl3pPr marL="1089025" indent="0">
              <a:buNone/>
              <a:defRPr sz="1905"/>
            </a:lvl3pPr>
            <a:lvl4pPr marL="1633220" indent="0">
              <a:buNone/>
              <a:defRPr sz="1665"/>
            </a:lvl4pPr>
            <a:lvl5pPr marL="2177415" indent="0">
              <a:buNone/>
              <a:defRPr sz="1665"/>
            </a:lvl5pPr>
            <a:lvl6pPr marL="2722245" indent="0">
              <a:buNone/>
              <a:defRPr sz="1665"/>
            </a:lvl6pPr>
            <a:lvl7pPr marL="3266440" indent="0">
              <a:buNone/>
              <a:defRPr sz="1665"/>
            </a:lvl7pPr>
            <a:lvl8pPr marL="3810635" indent="0">
              <a:buNone/>
              <a:defRPr sz="1665"/>
            </a:lvl8pPr>
            <a:lvl9pPr marL="4354830" indent="0">
              <a:buNone/>
              <a:defRPr sz="1665"/>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301618" y="1676694"/>
            <a:ext cx="4194066" cy="4423297"/>
          </a:xfrm>
        </p:spPr>
        <p:txBody>
          <a:bodyPr/>
          <a:lstStyle>
            <a:lvl1pPr>
              <a:defRPr sz="3335"/>
            </a:lvl1pPr>
            <a:lvl2pPr>
              <a:defRPr sz="2860"/>
            </a:lvl2pPr>
            <a:lvl3pPr>
              <a:defRPr sz="2380"/>
            </a:lvl3pPr>
            <a:lvl4pPr>
              <a:defRPr sz="2145"/>
            </a:lvl4pPr>
            <a:lvl5pPr>
              <a:defRPr sz="2145"/>
            </a:lvl5pPr>
            <a:lvl6pPr>
              <a:defRPr sz="2145"/>
            </a:lvl6pPr>
            <a:lvl7pPr>
              <a:defRPr sz="2145"/>
            </a:lvl7pPr>
            <a:lvl8pPr>
              <a:defRPr sz="2145"/>
            </a:lvl8pPr>
            <a:lvl9pPr>
              <a:defRPr sz="2145"/>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080" y="1676694"/>
            <a:ext cx="4194066" cy="4423297"/>
          </a:xfrm>
        </p:spPr>
        <p:txBody>
          <a:bodyPr/>
          <a:lstStyle>
            <a:lvl1pPr>
              <a:defRPr sz="3335"/>
            </a:lvl1pPr>
            <a:lvl2pPr>
              <a:defRPr sz="2860"/>
            </a:lvl2pPr>
            <a:lvl3pPr>
              <a:defRPr sz="2380"/>
            </a:lvl3pPr>
            <a:lvl4pPr>
              <a:defRPr sz="2145"/>
            </a:lvl4pPr>
            <a:lvl5pPr>
              <a:defRPr sz="2145"/>
            </a:lvl5pPr>
            <a:lvl6pPr>
              <a:defRPr sz="2145"/>
            </a:lvl6pPr>
            <a:lvl7pPr>
              <a:defRPr sz="2145"/>
            </a:lvl7pPr>
            <a:lvl8pPr>
              <a:defRPr sz="2145"/>
            </a:lvl8pPr>
            <a:lvl9pPr>
              <a:defRPr sz="2145"/>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188" y="274094"/>
            <a:ext cx="8229386" cy="114363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188" y="1534922"/>
            <a:ext cx="4040083" cy="640812"/>
          </a:xfrm>
        </p:spPr>
        <p:txBody>
          <a:bodyPr anchor="b"/>
          <a:lstStyle>
            <a:lvl1pPr marL="0" indent="0">
              <a:buNone/>
              <a:defRPr sz="2860" b="1"/>
            </a:lvl1pPr>
            <a:lvl2pPr marL="544195" indent="0">
              <a:buNone/>
              <a:defRPr sz="2380" b="1"/>
            </a:lvl2pPr>
            <a:lvl3pPr marL="1089025" indent="0">
              <a:buNone/>
              <a:defRPr sz="2145" b="1"/>
            </a:lvl3pPr>
            <a:lvl4pPr marL="1633220" indent="0">
              <a:buNone/>
              <a:defRPr sz="1905" b="1"/>
            </a:lvl4pPr>
            <a:lvl5pPr marL="2177415" indent="0">
              <a:buNone/>
              <a:defRPr sz="1905" b="1"/>
            </a:lvl5pPr>
            <a:lvl6pPr marL="2722245" indent="0">
              <a:buNone/>
              <a:defRPr sz="1905" b="1"/>
            </a:lvl6pPr>
            <a:lvl7pPr marL="3266440" indent="0">
              <a:buNone/>
              <a:defRPr sz="1905" b="1"/>
            </a:lvl7pPr>
            <a:lvl8pPr marL="3810635" indent="0">
              <a:buNone/>
              <a:defRPr sz="1905" b="1"/>
            </a:lvl8pPr>
            <a:lvl9pPr marL="4354830" indent="0">
              <a:buNone/>
              <a:defRPr sz="1905"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188" y="2175734"/>
            <a:ext cx="4040083" cy="3950722"/>
          </a:xfrm>
        </p:spPr>
        <p:txBody>
          <a:bodyPr/>
          <a:lstStyle>
            <a:lvl1pPr>
              <a:defRPr sz="2860"/>
            </a:lvl1pPr>
            <a:lvl2pPr>
              <a:defRPr sz="2380"/>
            </a:lvl2pPr>
            <a:lvl3pPr>
              <a:defRPr sz="2145"/>
            </a:lvl3pPr>
            <a:lvl4pPr>
              <a:defRPr sz="1905"/>
            </a:lvl4pPr>
            <a:lvl5pPr>
              <a:defRPr sz="1905"/>
            </a:lvl5pPr>
            <a:lvl6pPr>
              <a:defRPr sz="1905"/>
            </a:lvl6pPr>
            <a:lvl7pPr>
              <a:defRPr sz="1905"/>
            </a:lvl7pPr>
            <a:lvl8pPr>
              <a:defRPr sz="1905"/>
            </a:lvl8pPr>
            <a:lvl9pPr>
              <a:defRPr sz="1905"/>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4905" y="1534922"/>
            <a:ext cx="4041670" cy="640812"/>
          </a:xfrm>
        </p:spPr>
        <p:txBody>
          <a:bodyPr anchor="b"/>
          <a:lstStyle>
            <a:lvl1pPr marL="0" indent="0">
              <a:buNone/>
              <a:defRPr sz="2860" b="1"/>
            </a:lvl1pPr>
            <a:lvl2pPr marL="544195" indent="0">
              <a:buNone/>
              <a:defRPr sz="2380" b="1"/>
            </a:lvl2pPr>
            <a:lvl3pPr marL="1089025" indent="0">
              <a:buNone/>
              <a:defRPr sz="2145" b="1"/>
            </a:lvl3pPr>
            <a:lvl4pPr marL="1633220" indent="0">
              <a:buNone/>
              <a:defRPr sz="1905" b="1"/>
            </a:lvl4pPr>
            <a:lvl5pPr marL="2177415" indent="0">
              <a:buNone/>
              <a:defRPr sz="1905" b="1"/>
            </a:lvl5pPr>
            <a:lvl6pPr marL="2722245" indent="0">
              <a:buNone/>
              <a:defRPr sz="1905" b="1"/>
            </a:lvl6pPr>
            <a:lvl7pPr marL="3266440" indent="0">
              <a:buNone/>
              <a:defRPr sz="1905" b="1"/>
            </a:lvl7pPr>
            <a:lvl8pPr marL="3810635" indent="0">
              <a:buNone/>
              <a:defRPr sz="1905" b="1"/>
            </a:lvl8pPr>
            <a:lvl9pPr marL="4354830" indent="0">
              <a:buNone/>
              <a:defRPr sz="1905"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4905" y="2175734"/>
            <a:ext cx="4041670" cy="3950722"/>
          </a:xfrm>
        </p:spPr>
        <p:txBody>
          <a:bodyPr/>
          <a:lstStyle>
            <a:lvl1pPr>
              <a:defRPr sz="2860"/>
            </a:lvl1pPr>
            <a:lvl2pPr>
              <a:defRPr sz="2380"/>
            </a:lvl2pPr>
            <a:lvl3pPr>
              <a:defRPr sz="2145"/>
            </a:lvl3pPr>
            <a:lvl4pPr>
              <a:defRPr sz="1905"/>
            </a:lvl4pPr>
            <a:lvl5pPr>
              <a:defRPr sz="1905"/>
            </a:lvl5pPr>
            <a:lvl6pPr>
              <a:defRPr sz="1905"/>
            </a:lvl6pPr>
            <a:lvl7pPr>
              <a:defRPr sz="1905"/>
            </a:lvl7pPr>
            <a:lvl8pPr>
              <a:defRPr sz="1905"/>
            </a:lvl8pPr>
            <a:lvl9pPr>
              <a:defRPr sz="1905"/>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88" y="272203"/>
            <a:ext cx="3008235" cy="1162534"/>
          </a:xfrm>
        </p:spPr>
        <p:txBody>
          <a:bodyPr anchor="b"/>
          <a:lstStyle>
            <a:lvl1pPr algn="l">
              <a:defRPr sz="238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4957" y="272203"/>
            <a:ext cx="5111617" cy="5854253"/>
          </a:xfrm>
        </p:spPr>
        <p:txBody>
          <a:bodyPr/>
          <a:lstStyle>
            <a:lvl1pPr>
              <a:defRPr sz="3810"/>
            </a:lvl1pPr>
            <a:lvl2pPr>
              <a:defRPr sz="3335"/>
            </a:lvl2pPr>
            <a:lvl3pPr>
              <a:defRPr sz="2860"/>
            </a:lvl3pPr>
            <a:lvl4pPr>
              <a:defRPr sz="2380"/>
            </a:lvl4pPr>
            <a:lvl5pPr>
              <a:defRPr sz="2380"/>
            </a:lvl5pPr>
            <a:lvl6pPr>
              <a:defRPr sz="2380"/>
            </a:lvl6pPr>
            <a:lvl7pPr>
              <a:defRPr sz="2380"/>
            </a:lvl7pPr>
            <a:lvl8pPr>
              <a:defRPr sz="2380"/>
            </a:lvl8pPr>
            <a:lvl9pPr>
              <a:defRPr sz="238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188" y="1434737"/>
            <a:ext cx="3008235" cy="4691719"/>
          </a:xfrm>
        </p:spPr>
        <p:txBody>
          <a:bodyPr/>
          <a:lstStyle>
            <a:lvl1pPr marL="0" indent="0">
              <a:buNone/>
              <a:defRPr sz="1665"/>
            </a:lvl1pPr>
            <a:lvl2pPr marL="544195" indent="0">
              <a:buNone/>
              <a:defRPr sz="1430"/>
            </a:lvl2pPr>
            <a:lvl3pPr marL="1089025" indent="0">
              <a:buNone/>
              <a:defRPr sz="1190"/>
            </a:lvl3pPr>
            <a:lvl4pPr marL="1633220" indent="0">
              <a:buNone/>
              <a:defRPr sz="1070"/>
            </a:lvl4pPr>
            <a:lvl5pPr marL="2177415" indent="0">
              <a:buNone/>
              <a:defRPr sz="1070"/>
            </a:lvl5pPr>
            <a:lvl6pPr marL="2722245" indent="0">
              <a:buNone/>
              <a:defRPr sz="1070"/>
            </a:lvl6pPr>
            <a:lvl7pPr marL="3266440" indent="0">
              <a:buNone/>
              <a:defRPr sz="1070"/>
            </a:lvl7pPr>
            <a:lvl8pPr marL="3810635" indent="0">
              <a:buNone/>
              <a:defRPr sz="1070"/>
            </a:lvl8pPr>
            <a:lvl9pPr marL="4354830" indent="0">
              <a:buNone/>
              <a:defRPr sz="107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41" y="4801357"/>
            <a:ext cx="5486257" cy="565200"/>
          </a:xfrm>
        </p:spPr>
        <p:txBody>
          <a:bodyPr anchor="b"/>
          <a:lstStyle>
            <a:lvl1pPr algn="l">
              <a:defRPr sz="238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41" y="612456"/>
            <a:ext cx="5486257" cy="4115179"/>
          </a:xfrm>
        </p:spPr>
        <p:txBody>
          <a:bodyPr vert="horz" wrap="square" lIns="91440" tIns="45720" rIns="91440" bIns="45720" numCol="1" anchor="t" anchorCtr="0" compatLnSpc="1"/>
          <a:lstStyle>
            <a:lvl1pPr marL="0" indent="0">
              <a:buNone/>
              <a:defRPr sz="3810"/>
            </a:lvl1pPr>
            <a:lvl2pPr marL="544195" indent="0">
              <a:buNone/>
              <a:defRPr sz="3335"/>
            </a:lvl2pPr>
            <a:lvl3pPr marL="1089025" indent="0">
              <a:buNone/>
              <a:defRPr sz="2860"/>
            </a:lvl3pPr>
            <a:lvl4pPr marL="1633220" indent="0">
              <a:buNone/>
              <a:defRPr sz="2380"/>
            </a:lvl4pPr>
            <a:lvl5pPr marL="2177415" indent="0">
              <a:buNone/>
              <a:defRPr sz="2380"/>
            </a:lvl5pPr>
            <a:lvl6pPr marL="2722245" indent="0">
              <a:buNone/>
              <a:defRPr sz="2380"/>
            </a:lvl6pPr>
            <a:lvl7pPr marL="3266440" indent="0">
              <a:buNone/>
              <a:defRPr sz="2380"/>
            </a:lvl7pPr>
            <a:lvl8pPr marL="3810635" indent="0">
              <a:buNone/>
              <a:defRPr sz="2380"/>
            </a:lvl8pPr>
            <a:lvl9pPr marL="4354830" indent="0">
              <a:buNone/>
              <a:defRPr sz="238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810" b="0" i="0" u="none" strike="noStrike" kern="0" cap="none" spc="0" normalizeH="0" baseline="0" noProof="0" smtClean="0">
              <a:ln>
                <a:noFill/>
              </a:ln>
              <a:solidFill>
                <a:srgbClr val="000000"/>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41" y="5366556"/>
            <a:ext cx="5486257" cy="805267"/>
          </a:xfrm>
        </p:spPr>
        <p:txBody>
          <a:bodyPr/>
          <a:lstStyle>
            <a:lvl1pPr marL="0" indent="0">
              <a:buNone/>
              <a:defRPr sz="1665"/>
            </a:lvl1pPr>
            <a:lvl2pPr marL="544195" indent="0">
              <a:buNone/>
              <a:defRPr sz="1430"/>
            </a:lvl2pPr>
            <a:lvl3pPr marL="1089025" indent="0">
              <a:buNone/>
              <a:defRPr sz="1190"/>
            </a:lvl3pPr>
            <a:lvl4pPr marL="1633220" indent="0">
              <a:buNone/>
              <a:defRPr sz="1070"/>
            </a:lvl4pPr>
            <a:lvl5pPr marL="2177415" indent="0">
              <a:buNone/>
              <a:defRPr sz="1070"/>
            </a:lvl5pPr>
            <a:lvl6pPr marL="2722245" indent="0">
              <a:buNone/>
              <a:defRPr sz="1070"/>
            </a:lvl6pPr>
            <a:lvl7pPr marL="3266440" indent="0">
              <a:buNone/>
              <a:defRPr sz="1070"/>
            </a:lvl7pPr>
            <a:lvl8pPr marL="3810635" indent="0">
              <a:buNone/>
              <a:defRPr sz="1070"/>
            </a:lvl8pPr>
            <a:lvl9pPr marL="4354830" indent="0">
              <a:buNone/>
              <a:defRPr sz="107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014" y="228727"/>
            <a:ext cx="2135131" cy="587126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301618" y="228727"/>
            <a:ext cx="6253000" cy="587126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295" y="4406903"/>
            <a:ext cx="7772198"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295" y="2906713"/>
            <a:ext cx="7772198"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585" y="1600203"/>
            <a:ext cx="540847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0453" y="1600203"/>
            <a:ext cx="541005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188" y="274638"/>
            <a:ext cx="8229386"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188" y="1535113"/>
            <a:ext cx="404008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188" y="2174875"/>
            <a:ext cx="404008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4905" y="1535113"/>
            <a:ext cx="40416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4905" y="2174875"/>
            <a:ext cx="40416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88" y="273050"/>
            <a:ext cx="3008235"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4957" y="273053"/>
            <a:ext cx="511161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188" y="1435103"/>
            <a:ext cx="30082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41" y="4800600"/>
            <a:ext cx="5486257"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41" y="612775"/>
            <a:ext cx="5486257"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41" y="5367338"/>
            <a:ext cx="548625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48" y="274638"/>
            <a:ext cx="8229267"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48" y="1600200"/>
            <a:ext cx="8229267"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48" y="6356350"/>
            <a:ext cx="2133822" cy="365125"/>
          </a:xfrm>
          <a:prstGeom prst="rect">
            <a:avLst/>
          </a:prstGeom>
        </p:spPr>
        <p:txBody>
          <a:bodyPr vert="horz" lIns="91440" tIns="45720" rIns="91440" bIns="45720" rtlCol="0" anchor="ctr"/>
          <a:lstStyle>
            <a:lvl1pPr algn="l" eaLnBrk="1" hangingPunct="1">
              <a:defRPr sz="1200" noProof="1">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B179BE9-FCA8-4089-90BF-F9F06C71B8AC}" type="datetimeFigureOut">
              <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rPr>
            </a:fld>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5" name="页脚占位符 4"/>
          <p:cNvSpPr>
            <a:spLocks noGrp="1"/>
          </p:cNvSpPr>
          <p:nvPr>
            <p:ph type="ftr" sz="quarter" idx="3"/>
          </p:nvPr>
        </p:nvSpPr>
        <p:spPr>
          <a:xfrm>
            <a:off x="3124525" y="6356350"/>
            <a:ext cx="2894711" cy="365125"/>
          </a:xfrm>
          <a:prstGeom prst="rect">
            <a:avLst/>
          </a:prstGeom>
        </p:spPr>
        <p:txBody>
          <a:bodyPr vert="horz" lIns="91440" tIns="45720" rIns="91440" bIns="45720" rtlCol="0" anchor="ctr"/>
          <a:lstStyle>
            <a:lvl1pPr algn="ctr" eaLnBrk="1" hangingPunct="1">
              <a:defRPr sz="12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FZHei-B01S"/>
              <a:cs typeface="FZHei-B01S"/>
            </a:endParaRPr>
          </a:p>
        </p:txBody>
      </p:sp>
      <p:sp>
        <p:nvSpPr>
          <p:cNvPr id="6" name="灯片编号占位符 5"/>
          <p:cNvSpPr>
            <a:spLocks noGrp="1"/>
          </p:cNvSpPr>
          <p:nvPr>
            <p:ph type="sldNum" sz="quarter" idx="4"/>
          </p:nvPr>
        </p:nvSpPr>
        <p:spPr>
          <a:xfrm>
            <a:off x="6552692" y="6356350"/>
            <a:ext cx="2133822"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AEBABC3-097F-48A1-B6DC-0C94DFFEB36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FZHei-B01S"/>
              <a:cs typeface="FZHei-B01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tx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260" y="228600"/>
            <a:ext cx="851028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noProof="1" smtClean="0"/>
              <a:t>单击此处编辑母版标题样式</a:t>
            </a:r>
            <a:endParaRPr lang="zh-CN" altLang="en-US" noProof="1" smtClean="0"/>
          </a:p>
        </p:txBody>
      </p:sp>
      <p:sp>
        <p:nvSpPr>
          <p:cNvPr id="1027" name="Rectangle 3"/>
          <p:cNvSpPr>
            <a:spLocks noGrp="1" noRot="1" noChangeArrowheads="1"/>
          </p:cNvSpPr>
          <p:nvPr>
            <p:ph type="body" idx="1"/>
          </p:nvPr>
        </p:nvSpPr>
        <p:spPr bwMode="auto">
          <a:xfrm>
            <a:off x="301260" y="1676400"/>
            <a:ext cx="8541243" cy="442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smtClean="0"/>
          </a:p>
        </p:txBody>
      </p:sp>
      <p:sp>
        <p:nvSpPr>
          <p:cNvPr id="1028" name="Rectangle 4"/>
          <p:cNvSpPr>
            <a:spLocks noGrp="1" noChangeArrowheads="1"/>
          </p:cNvSpPr>
          <p:nvPr>
            <p:ph type="dt" sz="half" idx="2"/>
          </p:nvPr>
        </p:nvSpPr>
        <p:spPr bwMode="auto">
          <a:xfrm>
            <a:off x="304832" y="6245225"/>
            <a:ext cx="22862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defTabSz="1089025" eaLnBrk="1" hangingPunct="1">
              <a:buFont typeface="Arial" panose="020B0604020202020204" pitchFamily="34" charset="0"/>
              <a:buNone/>
              <a:defRPr sz="1665">
                <a:solidFill>
                  <a:srgbClr val="FFFFFF"/>
                </a:solidFill>
                <a:effectLst>
                  <a:outerShdw blurRad="38100" dist="38100" dir="2700000" algn="tl">
                    <a:srgbClr val="C0C0C0"/>
                  </a:outerShdw>
                </a:effectLst>
                <a:ea typeface="宋体" panose="02010600030101010101" pitchFamily="2" charset="-122"/>
                <a:cs typeface="+mn-cs"/>
              </a:defRPr>
            </a:lvl1pPr>
          </a:lstStyle>
          <a:p>
            <a:pPr marL="0" marR="0" lvl="0" indent="0" algn="l"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525" y="6245225"/>
            <a:ext cx="2894711"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defTabSz="1089025" eaLnBrk="1" hangingPunct="1">
              <a:buFont typeface="Arial" panose="020B0604020202020204" pitchFamily="34" charset="0"/>
              <a:buNone/>
              <a:defRPr sz="1665">
                <a:solidFill>
                  <a:srgbClr val="FFFFFF"/>
                </a:solidFill>
                <a:effectLst>
                  <a:outerShdw blurRad="38100" dist="38100" dir="2700000" algn="tl">
                    <a:srgbClr val="C0C0C0"/>
                  </a:outerShdw>
                </a:effectLst>
                <a:ea typeface="宋体" panose="02010600030101010101" pitchFamily="2" charset="-122"/>
                <a:cs typeface="+mn-cs"/>
              </a:defRPr>
            </a:lvl1pPr>
          </a:lstStyle>
          <a:p>
            <a:pPr marL="0" marR="0" lvl="0" indent="0" algn="ctr" defTabSz="108902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65" b="0" i="0" u="none" strike="noStrike" kern="1200" cap="none" spc="0" normalizeH="0" baseline="0" noProof="0">
              <a:ln>
                <a:noFill/>
              </a:ln>
              <a:solidFill>
                <a:srgbClr val="FFFFFF"/>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2692" y="6245225"/>
            <a:ext cx="22862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defTabSz="1089025" eaLnBrk="1" hangingPunct="1">
              <a:buFont typeface="Arial" panose="020B0604020202020204" pitchFamily="34" charset="0"/>
              <a:buNone/>
              <a:defRPr sz="1665" noProof="1">
                <a:solidFill>
                  <a:srgbClr val="FFFFFF"/>
                </a:solidFill>
                <a:effectLst>
                  <a:outerShdw blurRad="38100" dist="38100" dir="2700000">
                    <a:srgbClr val="C0C0C0"/>
                  </a:outerShdw>
                </a:effectLst>
                <a:ea typeface="宋体" panose="02010600030101010101" pitchFamily="2" charset="-122"/>
                <a:cs typeface="+mn-cs"/>
              </a:defRPr>
            </a:lvl1pPr>
          </a:lstStyle>
          <a:p>
            <a:pPr marL="0" marR="0" lvl="0" indent="0" algn="r" defTabSz="1089025" rtl="0" eaLnBrk="1" fontAlgn="base" latinLnBrk="0" hangingPunct="1">
              <a:lnSpc>
                <a:spcPct val="100000"/>
              </a:lnSpc>
              <a:spcBef>
                <a:spcPct val="0"/>
              </a:spcBef>
              <a:spcAft>
                <a:spcPct val="0"/>
              </a:spcAft>
              <a:buClrTx/>
              <a:buSzTx/>
              <a:buFont typeface="Arial" panose="020B0604020202020204" pitchFamily="34" charset="0"/>
              <a:buNone/>
              <a:defRPr/>
            </a:pPr>
            <a:fld id="{AAABBB84-2CEC-4F3E-9571-39A7F2E47971}" type="slidenum">
              <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rPr>
            </a:fld>
            <a:endParaRPr kumimoji="0" lang="zh-CN" altLang="en-US" sz="1665" b="0" i="0" u="none" strike="noStrike" kern="1200" cap="none" spc="0" normalizeH="0" baseline="0" noProof="1">
              <a:ln>
                <a:noFill/>
              </a:ln>
              <a:solidFill>
                <a:srgbClr val="FFFFFF"/>
              </a:solidFill>
              <a:effectLst>
                <a:outerShdw blurRad="38100" dist="38100" dir="2700000">
                  <a:srgbClr val="C0C0C0"/>
                </a:outerShdw>
              </a:effectLst>
              <a:uLnTx/>
              <a:uFillTx/>
              <a:latin typeface="Arial" panose="020B0604020202020204" pitchFamily="34" charset="0"/>
              <a:ea typeface="宋体" panose="02010600030101010101" pitchFamily="2" charset="-122"/>
              <a:cs typeface="+mn-cs"/>
            </a:endParaRPr>
          </a:p>
        </p:txBody>
      </p:sp>
      <p:pic>
        <p:nvPicPr>
          <p:cNvPr id="3079" name="Picture 7" descr="图形1"/>
          <p:cNvPicPr>
            <a:picLocks noChangeAspect="1"/>
          </p:cNvPicPr>
          <p:nvPr userDrawn="1"/>
        </p:nvPicPr>
        <p:blipFill>
          <a:blip r:embed="rId12"/>
          <a:stretch>
            <a:fillRect/>
          </a:stretch>
        </p:blipFill>
        <p:spPr>
          <a:xfrm>
            <a:off x="6371698" y="5661025"/>
            <a:ext cx="2392214" cy="930275"/>
          </a:xfrm>
          <a:prstGeom prst="rect">
            <a:avLst/>
          </a:prstGeom>
          <a:noFill/>
          <a:ln w="9525">
            <a:noFill/>
          </a:ln>
        </p:spPr>
      </p:pic>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sldNum="0" hdr="0" ftr="0" dt="0"/>
  <p:txStyles>
    <p:titleStyle>
      <a:lvl1pPr algn="ctr" rtl="0" eaLnBrk="0" fontAlgn="base" hangingPunct="0">
        <a:spcBef>
          <a:spcPct val="0"/>
        </a:spcBef>
        <a:spcAft>
          <a:spcPct val="0"/>
        </a:spcAft>
        <a:defRPr sz="5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520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520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520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520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5pPr>
      <a:lvl6pPr marL="544195" algn="ctr" rtl="0" fontAlgn="base">
        <a:spcBef>
          <a:spcPct val="0"/>
        </a:spcBef>
        <a:spcAft>
          <a:spcPct val="0"/>
        </a:spcAft>
        <a:defRPr sz="524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6pPr>
      <a:lvl7pPr marL="1089025" algn="ctr" rtl="0" fontAlgn="base">
        <a:spcBef>
          <a:spcPct val="0"/>
        </a:spcBef>
        <a:spcAft>
          <a:spcPct val="0"/>
        </a:spcAft>
        <a:defRPr sz="524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7pPr>
      <a:lvl8pPr marL="1633220" algn="ctr" rtl="0" fontAlgn="base">
        <a:spcBef>
          <a:spcPct val="0"/>
        </a:spcBef>
        <a:spcAft>
          <a:spcPct val="0"/>
        </a:spcAft>
        <a:defRPr sz="524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8pPr>
      <a:lvl9pPr marL="2177415" algn="ctr" rtl="0" fontAlgn="base">
        <a:spcBef>
          <a:spcPct val="0"/>
        </a:spcBef>
        <a:spcAft>
          <a:spcPct val="0"/>
        </a:spcAft>
        <a:defRPr sz="524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defRPr>
      </a:lvl9pPr>
    </p:titleStyle>
    <p:bodyStyle>
      <a:lvl1pPr marL="408305" indent="-408305" algn="l" rtl="0" eaLnBrk="0" fontAlgn="base" hangingPunct="0">
        <a:spcBef>
          <a:spcPct val="20000"/>
        </a:spcBef>
        <a:spcAft>
          <a:spcPct val="0"/>
        </a:spcAft>
        <a:buClr>
          <a:schemeClr val="hlink"/>
        </a:buClr>
        <a:buFont typeface="Wingdings" panose="05000000000000000000" pitchFamily="2" charset="2"/>
        <a:buChar char="§"/>
        <a:defRPr sz="3800">
          <a:solidFill>
            <a:srgbClr val="000000"/>
          </a:solidFill>
          <a:effectLst>
            <a:outerShdw blurRad="38100" dist="38100" dir="2700000" algn="tl">
              <a:srgbClr val="C0C0C0"/>
            </a:outerShdw>
          </a:effectLst>
          <a:latin typeface="+mn-lt"/>
          <a:ea typeface="+mn-ea"/>
          <a:cs typeface="+mn-cs"/>
        </a:defRPr>
      </a:lvl1pPr>
      <a:lvl2pPr marL="884555" indent="-339725" algn="l" rtl="0" eaLnBrk="0" fontAlgn="base" hangingPunct="0">
        <a:spcBef>
          <a:spcPct val="20000"/>
        </a:spcBef>
        <a:spcAft>
          <a:spcPct val="0"/>
        </a:spcAft>
        <a:buFont typeface="Wingdings" panose="05000000000000000000" pitchFamily="2" charset="2"/>
        <a:buChar char="–"/>
        <a:defRPr sz="3300">
          <a:solidFill>
            <a:srgbClr val="000000"/>
          </a:solidFill>
          <a:effectLst>
            <a:outerShdw blurRad="38100" dist="38100" dir="2700000" algn="tl">
              <a:srgbClr val="C0C0C0"/>
            </a:outerShdw>
          </a:effectLst>
          <a:latin typeface="+mn-lt"/>
          <a:ea typeface="+mn-ea"/>
        </a:defRPr>
      </a:lvl2pPr>
      <a:lvl3pPr marL="1360805" indent="-271780" algn="l" rtl="0" eaLnBrk="0" fontAlgn="base" hangingPunct="0">
        <a:spcBef>
          <a:spcPct val="20000"/>
        </a:spcBef>
        <a:spcAft>
          <a:spcPct val="0"/>
        </a:spcAft>
        <a:buClr>
          <a:schemeClr val="hlink"/>
        </a:buClr>
        <a:buFont typeface="Wingdings" panose="05000000000000000000" pitchFamily="2" charset="2"/>
        <a:buChar char="§"/>
        <a:defRPr sz="2800">
          <a:solidFill>
            <a:srgbClr val="000000"/>
          </a:solidFill>
          <a:effectLst>
            <a:outerShdw blurRad="38100" dist="38100" dir="2700000" algn="tl">
              <a:srgbClr val="C0C0C0"/>
            </a:outerShdw>
          </a:effectLst>
          <a:latin typeface="+mn-lt"/>
          <a:ea typeface="+mn-ea"/>
        </a:defRPr>
      </a:lvl3pPr>
      <a:lvl4pPr marL="1905000" indent="-271780" algn="l" rtl="0" eaLnBrk="0" fontAlgn="base" hangingPunct="0">
        <a:spcBef>
          <a:spcPct val="20000"/>
        </a:spcBef>
        <a:spcAft>
          <a:spcPct val="0"/>
        </a:spcAft>
        <a:buFont typeface="Wingdings" panose="05000000000000000000" pitchFamily="2" charset="2"/>
        <a:buChar char="–"/>
        <a:defRPr sz="2300">
          <a:solidFill>
            <a:srgbClr val="000000"/>
          </a:solidFill>
          <a:effectLst>
            <a:outerShdw blurRad="38100" dist="38100" dir="2700000" algn="tl">
              <a:srgbClr val="C0C0C0"/>
            </a:outerShdw>
          </a:effectLst>
          <a:latin typeface="+mn-lt"/>
          <a:ea typeface="+mn-ea"/>
        </a:defRPr>
      </a:lvl4pPr>
      <a:lvl5pPr marL="2449830" indent="-271780" algn="l" rtl="0" eaLnBrk="0" fontAlgn="base" hangingPunct="0">
        <a:spcBef>
          <a:spcPct val="20000"/>
        </a:spcBef>
        <a:spcAft>
          <a:spcPct val="0"/>
        </a:spcAft>
        <a:buClr>
          <a:schemeClr val="hlink"/>
        </a:buClr>
        <a:buFont typeface="Wingdings" panose="05000000000000000000" pitchFamily="2" charset="2"/>
        <a:buChar char="§"/>
        <a:defRPr sz="2300">
          <a:solidFill>
            <a:srgbClr val="000000"/>
          </a:solidFill>
          <a:effectLst>
            <a:outerShdw blurRad="38100" dist="38100" dir="2700000" algn="tl">
              <a:srgbClr val="C0C0C0"/>
            </a:outerShdw>
          </a:effectLst>
          <a:latin typeface="+mn-lt"/>
          <a:ea typeface="+mn-ea"/>
        </a:defRPr>
      </a:lvl5pPr>
      <a:lvl6pPr marL="2994025" indent="-272415" algn="l" rtl="0" fontAlgn="base">
        <a:spcBef>
          <a:spcPct val="20000"/>
        </a:spcBef>
        <a:spcAft>
          <a:spcPct val="0"/>
        </a:spcAft>
        <a:buClr>
          <a:schemeClr val="hlink"/>
        </a:buClr>
        <a:buFont typeface="Wingdings" panose="05000000000000000000" pitchFamily="2" charset="2"/>
        <a:buChar char="§"/>
        <a:defRPr sz="2380">
          <a:solidFill>
            <a:srgbClr val="000000"/>
          </a:solidFill>
          <a:effectLst>
            <a:outerShdw blurRad="38100" dist="38100" dir="2700000" algn="tl">
              <a:srgbClr val="C0C0C0"/>
            </a:outerShdw>
          </a:effectLst>
          <a:latin typeface="+mn-lt"/>
          <a:ea typeface="+mn-ea"/>
        </a:defRPr>
      </a:lvl6pPr>
      <a:lvl7pPr marL="3538220" indent="-272415" algn="l" rtl="0" fontAlgn="base">
        <a:spcBef>
          <a:spcPct val="20000"/>
        </a:spcBef>
        <a:spcAft>
          <a:spcPct val="0"/>
        </a:spcAft>
        <a:buClr>
          <a:schemeClr val="hlink"/>
        </a:buClr>
        <a:buFont typeface="Wingdings" panose="05000000000000000000" pitchFamily="2" charset="2"/>
        <a:buChar char="§"/>
        <a:defRPr sz="2380">
          <a:solidFill>
            <a:srgbClr val="000000"/>
          </a:solidFill>
          <a:effectLst>
            <a:outerShdw blurRad="38100" dist="38100" dir="2700000" algn="tl">
              <a:srgbClr val="C0C0C0"/>
            </a:outerShdw>
          </a:effectLst>
          <a:latin typeface="+mn-lt"/>
          <a:ea typeface="+mn-ea"/>
        </a:defRPr>
      </a:lvl7pPr>
      <a:lvl8pPr marL="4083050" indent="-272415" algn="l" rtl="0" fontAlgn="base">
        <a:spcBef>
          <a:spcPct val="20000"/>
        </a:spcBef>
        <a:spcAft>
          <a:spcPct val="0"/>
        </a:spcAft>
        <a:buClr>
          <a:schemeClr val="hlink"/>
        </a:buClr>
        <a:buFont typeface="Wingdings" panose="05000000000000000000" pitchFamily="2" charset="2"/>
        <a:buChar char="§"/>
        <a:defRPr sz="2380">
          <a:solidFill>
            <a:srgbClr val="000000"/>
          </a:solidFill>
          <a:effectLst>
            <a:outerShdw blurRad="38100" dist="38100" dir="2700000" algn="tl">
              <a:srgbClr val="C0C0C0"/>
            </a:outerShdw>
          </a:effectLst>
          <a:latin typeface="+mn-lt"/>
          <a:ea typeface="+mn-ea"/>
        </a:defRPr>
      </a:lvl8pPr>
      <a:lvl9pPr marL="4627245" indent="-272415" algn="l" rtl="0" fontAlgn="base">
        <a:spcBef>
          <a:spcPct val="20000"/>
        </a:spcBef>
        <a:spcAft>
          <a:spcPct val="0"/>
        </a:spcAft>
        <a:buClr>
          <a:schemeClr val="hlink"/>
        </a:buClr>
        <a:buFont typeface="Wingdings" panose="05000000000000000000" pitchFamily="2" charset="2"/>
        <a:buChar char="§"/>
        <a:defRPr sz="2380">
          <a:solidFill>
            <a:srgbClr val="000000"/>
          </a:solidFill>
          <a:effectLst>
            <a:outerShdw blurRad="38100" dist="38100" dir="2700000" algn="tl">
              <a:srgbClr val="C0C0C0"/>
            </a:outerShdw>
          </a:effectLst>
          <a:latin typeface="+mn-lt"/>
          <a:ea typeface="+mn-ea"/>
        </a:defRPr>
      </a:lvl9pPr>
    </p:bodyStyle>
    <p:otherStyle>
      <a:defPPr>
        <a:defRPr lang="zh-CN"/>
      </a:defPPr>
      <a:lvl1pPr marL="0" algn="l" defTabSz="1089025" rtl="0" eaLnBrk="1" latinLnBrk="0" hangingPunct="1">
        <a:defRPr sz="2145" kern="1200">
          <a:solidFill>
            <a:schemeClr val="tx1"/>
          </a:solidFill>
          <a:latin typeface="+mn-lt"/>
          <a:ea typeface="+mn-ea"/>
          <a:cs typeface="+mn-cs"/>
        </a:defRPr>
      </a:lvl1pPr>
      <a:lvl2pPr marL="544195" algn="l" defTabSz="1089025" rtl="0" eaLnBrk="1" latinLnBrk="0" hangingPunct="1">
        <a:defRPr sz="2145" kern="1200">
          <a:solidFill>
            <a:schemeClr val="tx1"/>
          </a:solidFill>
          <a:latin typeface="+mn-lt"/>
          <a:ea typeface="+mn-ea"/>
          <a:cs typeface="+mn-cs"/>
        </a:defRPr>
      </a:lvl2pPr>
      <a:lvl3pPr marL="1089025" algn="l" defTabSz="1089025" rtl="0" eaLnBrk="1" latinLnBrk="0" hangingPunct="1">
        <a:defRPr sz="2145" kern="1200">
          <a:solidFill>
            <a:schemeClr val="tx1"/>
          </a:solidFill>
          <a:latin typeface="+mn-lt"/>
          <a:ea typeface="+mn-ea"/>
          <a:cs typeface="+mn-cs"/>
        </a:defRPr>
      </a:lvl3pPr>
      <a:lvl4pPr marL="1633220" algn="l" defTabSz="1089025" rtl="0" eaLnBrk="1" latinLnBrk="0" hangingPunct="1">
        <a:defRPr sz="2145" kern="1200">
          <a:solidFill>
            <a:schemeClr val="tx1"/>
          </a:solidFill>
          <a:latin typeface="+mn-lt"/>
          <a:ea typeface="+mn-ea"/>
          <a:cs typeface="+mn-cs"/>
        </a:defRPr>
      </a:lvl4pPr>
      <a:lvl5pPr marL="2177415" algn="l" defTabSz="1089025" rtl="0" eaLnBrk="1" latinLnBrk="0" hangingPunct="1">
        <a:defRPr sz="2145" kern="1200">
          <a:solidFill>
            <a:schemeClr val="tx1"/>
          </a:solidFill>
          <a:latin typeface="+mn-lt"/>
          <a:ea typeface="+mn-ea"/>
          <a:cs typeface="+mn-cs"/>
        </a:defRPr>
      </a:lvl5pPr>
      <a:lvl6pPr marL="2722245" algn="l" defTabSz="1089025" rtl="0" eaLnBrk="1" latinLnBrk="0" hangingPunct="1">
        <a:defRPr sz="2145" kern="1200">
          <a:solidFill>
            <a:schemeClr val="tx1"/>
          </a:solidFill>
          <a:latin typeface="+mn-lt"/>
          <a:ea typeface="+mn-ea"/>
          <a:cs typeface="+mn-cs"/>
        </a:defRPr>
      </a:lvl6pPr>
      <a:lvl7pPr marL="3266440" algn="l" defTabSz="1089025" rtl="0" eaLnBrk="1" latinLnBrk="0" hangingPunct="1">
        <a:defRPr sz="2145" kern="1200">
          <a:solidFill>
            <a:schemeClr val="tx1"/>
          </a:solidFill>
          <a:latin typeface="+mn-lt"/>
          <a:ea typeface="+mn-ea"/>
          <a:cs typeface="+mn-cs"/>
        </a:defRPr>
      </a:lvl7pPr>
      <a:lvl8pPr marL="3810635" algn="l" defTabSz="1089025" rtl="0" eaLnBrk="1" latinLnBrk="0" hangingPunct="1">
        <a:defRPr sz="2145" kern="1200">
          <a:solidFill>
            <a:schemeClr val="tx1"/>
          </a:solidFill>
          <a:latin typeface="+mn-lt"/>
          <a:ea typeface="+mn-ea"/>
          <a:cs typeface="+mn-cs"/>
        </a:defRPr>
      </a:lvl8pPr>
      <a:lvl9pPr marL="4354830" algn="l" defTabSz="1089025" rtl="0" eaLnBrk="1" latinLnBrk="0" hangingPunct="1">
        <a:defRPr sz="21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28.png"/><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hyperlink" Target="&#23398;&#26415;&#25253;&#21578;&#35762;&#24231;&#20304;&#35777;&#26448;&#26009;&#26679;&#34920;.doc" TargetMode="External"/><Relationship Id="rId2" Type="http://schemas.openxmlformats.org/officeDocument/2006/relationships/image" Target="../media/image31.png"/><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34.jpeg"/><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hyperlink" Target="&#23398;&#26415;&#25253;&#21578;&#35762;&#24231;&#20304;&#35777;&#26448;&#26009;&#26679;&#34920;.doc" TargetMode="External"/><Relationship Id="rId2" Type="http://schemas.openxmlformats.org/officeDocument/2006/relationships/hyperlink" Target="&#19987;&#19994;&#25216;&#26415;&#24037;&#20316;&#23454;&#20363;&#34920;&#20304;&#35777;&#26448;&#26009;&#26679;&#34920;.doc" TargetMode="External"/><Relationship Id="rId1" Type="http://schemas.openxmlformats.org/officeDocument/2006/relationships/image" Target="../media/image35.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hyperlink" Target="&#23398;&#26415;&#25253;&#21578;&#35762;&#24231;&#20304;&#35777;&#26448;&#26009;&#26679;&#34920;.doc" TargetMode="External"/><Relationship Id="rId2" Type="http://schemas.openxmlformats.org/officeDocument/2006/relationships/hyperlink" Target="&#26032;&#29702;&#35770;&#12289;&#26032;&#30693;&#35782;&#12289;&#26032;&#25216;&#26415;&#24212;&#29992;&#25512;&#24191;&#20304;&#35777;&#26448;&#26009;&#26679;&#34920;.doc" TargetMode="External"/><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7.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hyperlink" Target="&#23398;&#26415;&#25253;&#21578;&#35762;&#24231;&#20304;&#35777;&#26448;&#26009;&#26679;&#34920;.doc" TargetMode="External"/><Relationship Id="rId2" Type="http://schemas.openxmlformats.org/officeDocument/2006/relationships/hyperlink" Target="&#24102;&#25945;&#24773;&#20917;&#20304;&#35777;&#26448;&#26009;&#26679;&#34920;.doc" TargetMode="External"/><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8.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17.jpeg"/><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医院全景"/>
          <p:cNvPicPr>
            <a:picLocks noChangeAspect="1"/>
          </p:cNvPicPr>
          <p:nvPr/>
        </p:nvPicPr>
        <p:blipFill>
          <a:blip r:embed="rId1"/>
          <a:stretch>
            <a:fillRect/>
          </a:stretch>
        </p:blipFill>
        <p:spPr>
          <a:xfrm>
            <a:off x="-7620" y="58420"/>
            <a:ext cx="9151620" cy="2767965"/>
          </a:xfrm>
          <a:prstGeom prst="rect">
            <a:avLst/>
          </a:prstGeom>
        </p:spPr>
      </p:pic>
      <p:sp>
        <p:nvSpPr>
          <p:cNvPr id="3" name="矩形 2"/>
          <p:cNvSpPr/>
          <p:nvPr/>
        </p:nvSpPr>
        <p:spPr>
          <a:xfrm>
            <a:off x="-7620" y="2921000"/>
            <a:ext cx="9142730" cy="393763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思源黑体旧字形 Normal" pitchFamily="34" charset="-128"/>
              <a:ea typeface="思源黑体旧字形 Normal" pitchFamily="34" charset="-128"/>
              <a:cs typeface="+mn-ea"/>
              <a:sym typeface="思源黑体旧字形 Normal" pitchFamily="34" charset="-128"/>
            </a:endParaRPr>
          </a:p>
        </p:txBody>
      </p:sp>
      <p:sp>
        <p:nvSpPr>
          <p:cNvPr id="6" name="矩形 5"/>
          <p:cNvSpPr/>
          <p:nvPr/>
        </p:nvSpPr>
        <p:spPr>
          <a:xfrm>
            <a:off x="-7620" y="2840990"/>
            <a:ext cx="9143365" cy="80010"/>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思源黑体旧字形 Normal" pitchFamily="34" charset="-128"/>
              <a:ea typeface="思源黑体旧字形 Normal" pitchFamily="34" charset="-128"/>
              <a:cs typeface="+mn-ea"/>
              <a:sym typeface="思源黑体旧字形 Normal" pitchFamily="34" charset="-128"/>
            </a:endParaRPr>
          </a:p>
        </p:txBody>
      </p:sp>
      <p:sp>
        <p:nvSpPr>
          <p:cNvPr id="7" name="矩形 6"/>
          <p:cNvSpPr/>
          <p:nvPr/>
        </p:nvSpPr>
        <p:spPr>
          <a:xfrm>
            <a:off x="3204210" y="2556828"/>
            <a:ext cx="2719388" cy="647700"/>
          </a:xfrm>
          <a:prstGeom prst="rect">
            <a:avLst/>
          </a:prstGeom>
          <a:solidFill>
            <a:schemeClr val="accent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ctr"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1" smtClean="0">
                <a:ln>
                  <a:noFill/>
                </a:ln>
                <a:solidFill>
                  <a:srgbClr val="FFFFFF"/>
                </a:solidFill>
                <a:effectLst/>
                <a:uLnTx/>
                <a:uFillTx/>
                <a:latin typeface="楷体_GB2312" panose="02010609030101010101" pitchFamily="49" charset="-122"/>
                <a:ea typeface="楷体_GB2312" panose="02010609030101010101" pitchFamily="49" charset="-122"/>
                <a:cs typeface="微软雅黑" panose="020B0503020204020204" pitchFamily="34" charset="-122"/>
                <a:sym typeface="思源黑体旧字形 Normal" pitchFamily="34" charset="-128"/>
              </a:rPr>
              <a:t>绍兴市中医院</a:t>
            </a:r>
            <a:endParaRPr kumimoji="0" lang="zh-CN" altLang="en-US" sz="2800" b="1" i="0" u="none" strike="noStrike" kern="1200" cap="none" spc="0" normalizeH="0" baseline="0" noProof="1" smtClean="0">
              <a:ln>
                <a:noFill/>
              </a:ln>
              <a:solidFill>
                <a:srgbClr val="FFFFFF"/>
              </a:solidFill>
              <a:effectLst/>
              <a:uLnTx/>
              <a:uFillTx/>
              <a:latin typeface="楷体_GB2312" panose="02010609030101010101" pitchFamily="49" charset="-122"/>
              <a:ea typeface="楷体_GB2312" panose="02010609030101010101" pitchFamily="49" charset="-122"/>
              <a:cs typeface="微软雅黑" panose="020B0503020204020204" pitchFamily="34" charset="-122"/>
              <a:sym typeface="思源黑体旧字形 Normal" pitchFamily="34" charset="-128"/>
            </a:endParaRPr>
          </a:p>
        </p:txBody>
      </p:sp>
      <p:sp>
        <p:nvSpPr>
          <p:cNvPr id="3078" name="Rectangle 18"/>
          <p:cNvSpPr>
            <a:spLocks noChangeArrowheads="1"/>
          </p:cNvSpPr>
          <p:nvPr/>
        </p:nvSpPr>
        <p:spPr bwMode="auto">
          <a:xfrm>
            <a:off x="323646" y="3495675"/>
            <a:ext cx="8489519" cy="2954655"/>
          </a:xfrm>
          <a:prstGeom prst="rect">
            <a:avLst/>
          </a:prstGeom>
          <a:noFill/>
          <a:ln w="9525">
            <a:noFill/>
            <a:miter lim="800000"/>
          </a:ln>
        </p:spPr>
        <p:txBody>
          <a:bodyPr wrap="square" lIns="0" tIns="0" rIns="0" bIns="0">
            <a:spAutoFit/>
            <a:scene3d>
              <a:camera prst="orthographicFront"/>
              <a:lightRig rig="threePt" dir="t"/>
            </a:scene3d>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4800" b="1" noProof="0" dirty="0">
                <a:ln w="22225">
                  <a:solidFill>
                    <a:schemeClr val="accent2"/>
                  </a:solidFill>
                  <a:prstDash val="solid"/>
                </a:ln>
                <a:solidFill>
                  <a:srgbClr val="C00000"/>
                </a:solidFill>
                <a:effectLst/>
                <a:uLnTx/>
                <a:uFillTx/>
                <a:cs typeface="FZHei-B01S"/>
                <a:sym typeface="+mn-ea"/>
              </a:rPr>
              <a:t>浙江省专业技术人员业绩档案完善操作说明</a:t>
            </a:r>
            <a:endParaRPr lang="zh-CN" altLang="en-US" sz="4800" b="1" strike="noStrike" kern="1200" baseline="0" noProof="0" dirty="0">
              <a:ln w="22225">
                <a:solidFill>
                  <a:schemeClr val="accent2"/>
                </a:solidFill>
                <a:prstDash val="solid"/>
              </a:ln>
              <a:solidFill>
                <a:srgbClr val="C00000"/>
              </a:solidFill>
              <a:effectLst/>
              <a:uLnTx/>
              <a:uFillTx/>
              <a:latin typeface="Arial" panose="020B0604020202020204" pitchFamily="34" charset="0"/>
              <a:cs typeface="FZHei-B01S"/>
            </a:endParaRPr>
          </a:p>
          <a:p>
            <a:pPr marL="0" marR="0" lvl="0" indent="0" algn="ctr" defTabSz="914400" rtl="0" eaLnBrk="1" fontAlgn="base" latinLnBrk="0" hangingPunct="1">
              <a:lnSpc>
                <a:spcPct val="100000"/>
              </a:lnSpc>
              <a:spcBef>
                <a:spcPct val="0"/>
              </a:spcBef>
              <a:spcAft>
                <a:spcPct val="0"/>
              </a:spcAft>
              <a:buClrTx/>
              <a:buSzTx/>
              <a:buFontTx/>
              <a:buNone/>
              <a:defRPr/>
            </a:pPr>
            <a:endParaRPr lang="zh-CN" altLang="en-US" sz="4800" b="1" strike="noStrike" kern="1200" baseline="0" noProof="0" dirty="0">
              <a:ln w="22225">
                <a:solidFill>
                  <a:schemeClr val="accent2"/>
                </a:solidFill>
                <a:prstDash val="solid"/>
              </a:ln>
              <a:solidFill>
                <a:srgbClr val="C00000"/>
              </a:solidFill>
              <a:effectLst/>
              <a:uLnTx/>
              <a:uFillTx/>
              <a:latin typeface="Arial" panose="020B0604020202020204" pitchFamily="34" charset="0"/>
              <a:cs typeface="FZHei-B01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4800" b="1" i="0" u="none" strike="noStrike" kern="1200" cap="none" spc="0" normalizeH="0" baseline="0" noProof="0" dirty="0">
              <a:ln w="22225">
                <a:solidFill>
                  <a:schemeClr val="accent2"/>
                </a:solidFill>
                <a:prstDash val="solid"/>
              </a:ln>
              <a:solidFill>
                <a:srgbClr val="C00000"/>
              </a:solidFill>
              <a:effectLst/>
              <a:uLnTx/>
              <a:uFillTx/>
              <a:latin typeface="Arial" panose="020B0604020202020204" pitchFamily="34" charset="0"/>
              <a:ea typeface="FZHei-B01S"/>
              <a:cs typeface="FZHei-B01S"/>
            </a:endParaRPr>
          </a:p>
        </p:txBody>
      </p:sp>
      <p:sp>
        <p:nvSpPr>
          <p:cNvPr id="10248" name="TextBox 7"/>
          <p:cNvSpPr txBox="1"/>
          <p:nvPr/>
        </p:nvSpPr>
        <p:spPr>
          <a:xfrm>
            <a:off x="2987675" y="5710873"/>
            <a:ext cx="5357813" cy="58356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r" eaLnBrk="1" hangingPunct="1">
              <a:spcBef>
                <a:spcPct val="0"/>
              </a:spcBef>
              <a:buFontTx/>
              <a:buNone/>
            </a:pPr>
            <a:r>
              <a:rPr lang="zh-CN" altLang="en-US" b="1" dirty="0">
                <a:latin typeface="Arial" panose="020B0604020202020204" pitchFamily="34" charset="0"/>
                <a:ea typeface="FZHei-B01S"/>
              </a:rPr>
              <a:t>组织人事科</a:t>
            </a:r>
            <a:endParaRPr lang="zh-CN" altLang="en-US" b="1" dirty="0">
              <a:latin typeface="Arial" panose="020B0604020202020204" pitchFamily="34" charset="0"/>
              <a:ea typeface="FZHei-B01S"/>
            </a:endParaRPr>
          </a:p>
        </p:txBody>
      </p:sp>
      <p:pic>
        <p:nvPicPr>
          <p:cNvPr id="2" name="图片 1" descr="中医院院标（透明版）"/>
          <p:cNvPicPr>
            <a:picLocks noChangeAspect="1"/>
          </p:cNvPicPr>
          <p:nvPr/>
        </p:nvPicPr>
        <p:blipFill>
          <a:blip r:embed="rId2"/>
          <a:stretch>
            <a:fillRect/>
          </a:stretch>
        </p:blipFill>
        <p:spPr>
          <a:xfrm>
            <a:off x="159385" y="116840"/>
            <a:ext cx="2614930" cy="51816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4600" t="18719" r="1144" b="20085"/>
          <a:stretch>
            <a:fillRect/>
          </a:stretch>
        </p:blipFill>
        <p:spPr>
          <a:xfrm>
            <a:off x="635" y="764540"/>
            <a:ext cx="9143365" cy="5791835"/>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7" name="文本框 37"/>
          <p:cNvSpPr txBox="1">
            <a:spLocks noChangeArrowheads="1"/>
          </p:cNvSpPr>
          <p:nvPr/>
        </p:nvSpPr>
        <p:spPr bwMode="auto">
          <a:xfrm>
            <a:off x="3204210" y="908685"/>
            <a:ext cx="4866640" cy="52197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工作经历包括工作、援助经历</a:t>
            </a:r>
            <a:endPar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812915"/>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2555" t="11556" r="2553" b="20935"/>
          <a:stretch>
            <a:fillRect/>
          </a:stretch>
        </p:blipFill>
        <p:spPr>
          <a:xfrm>
            <a:off x="635" y="527050"/>
            <a:ext cx="9144000" cy="6081395"/>
          </a:xfrm>
          <a:prstGeom prst="rect">
            <a:avLst/>
          </a:prstGeom>
        </p:spPr>
      </p:pic>
      <p:sp>
        <p:nvSpPr>
          <p:cNvPr id="7" name="文本框 37"/>
          <p:cNvSpPr txBox="1">
            <a:spLocks noChangeArrowheads="1"/>
          </p:cNvSpPr>
          <p:nvPr/>
        </p:nvSpPr>
        <p:spPr bwMode="auto">
          <a:xfrm>
            <a:off x="467995" y="5013325"/>
            <a:ext cx="8401685" cy="156845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继续教育（培训）情况包括继续教育、进修经历（进修佐证材料上传结业证书）。</a:t>
            </a:r>
            <a:endPar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请注意！！务必提前完成公需科目，公需科目不用填，系统会自动导入继续教育平台数据，若未导入再按要求手动填写。</a:t>
            </a:r>
            <a:endPar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3" name="图片 2"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4"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3" name="图片 2"/>
          <p:cNvPicPr>
            <a:picLocks noChangeAspect="1"/>
          </p:cNvPicPr>
          <p:nvPr/>
        </p:nvPicPr>
        <p:blipFill>
          <a:blip r:embed="rId1"/>
          <a:stretch>
            <a:fillRect/>
          </a:stretch>
        </p:blipFill>
        <p:spPr>
          <a:xfrm>
            <a:off x="251460" y="554355"/>
            <a:ext cx="8609965" cy="6227445"/>
          </a:xfrm>
          <a:prstGeom prst="rect">
            <a:avLst/>
          </a:prstGeom>
        </p:spPr>
      </p:pic>
      <p:sp>
        <p:nvSpPr>
          <p:cNvPr id="7" name="文本框 37"/>
          <p:cNvSpPr txBox="1">
            <a:spLocks noChangeArrowheads="1"/>
          </p:cNvSpPr>
          <p:nvPr/>
        </p:nvSpPr>
        <p:spPr bwMode="auto">
          <a:xfrm>
            <a:off x="1475740" y="1484630"/>
            <a:ext cx="2176780"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2016</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年</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1</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月</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1</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日</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5" name="文本框 37"/>
          <p:cNvSpPr txBox="1">
            <a:spLocks noChangeArrowheads="1"/>
          </p:cNvSpPr>
          <p:nvPr/>
        </p:nvSpPr>
        <p:spPr bwMode="auto">
          <a:xfrm>
            <a:off x="5473700" y="1484630"/>
            <a:ext cx="2503805"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2021</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年</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10</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月</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31</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日</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8" name="文本框 37"/>
          <p:cNvSpPr txBox="1">
            <a:spLocks noChangeArrowheads="1"/>
          </p:cNvSpPr>
          <p:nvPr/>
        </p:nvSpPr>
        <p:spPr bwMode="auto">
          <a:xfrm>
            <a:off x="1691640" y="2204720"/>
            <a:ext cx="4108450"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例：绍兴市卫技人员继续医学教育学分</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0" name="文本框 37"/>
          <p:cNvSpPr txBox="1">
            <a:spLocks noChangeArrowheads="1"/>
          </p:cNvSpPr>
          <p:nvPr/>
        </p:nvSpPr>
        <p:spPr bwMode="auto">
          <a:xfrm>
            <a:off x="1835785" y="2853055"/>
            <a:ext cx="4552315"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例：各级公共卫生业务部门、继教网站等</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1" name="文本框 37"/>
          <p:cNvSpPr txBox="1">
            <a:spLocks noChangeArrowheads="1"/>
          </p:cNvSpPr>
          <p:nvPr/>
        </p:nvSpPr>
        <p:spPr bwMode="auto">
          <a:xfrm>
            <a:off x="1419225" y="3429000"/>
            <a:ext cx="6886575" cy="1353185"/>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a:t>
            </a:r>
            <a:r>
              <a:rPr kumimoji="0" 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2016</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年度：国家级</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Ⅰ</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类学分</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X</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；省级</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Ⅰ</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类学分</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X</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Ⅱ</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类学分</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X</a:t>
            </a:r>
            <a:r>
              <a:rPr kumimoji="0" lang="zh-CN" altLang="en-US"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；合计</a:t>
            </a: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X</a:t>
            </a:r>
            <a:endPar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       2017</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年度：国家级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；省级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Ⅱ</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；合计</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endPar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       </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2018</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年度：国家级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；省级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Ⅱ</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；合计</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endPar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       </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2019</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年度：国家级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；省级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Ⅱ</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；合计</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endPar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       </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2020</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年度：国家级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；省级</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Ⅰ</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Ⅱ</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类学分</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r>
              <a:rPr lang="zh-CN" altLang="en-US"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；合计</a:t>
            </a:r>
            <a:r>
              <a:rPr lang="en-US" altLang="zh-CN" sz="160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rPr>
              <a:t>X</a:t>
            </a:r>
            <a:endParaRPr kumimoji="0" lang="en-US" altLang="zh-CN" sz="16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2" name="文本框 37"/>
          <p:cNvSpPr txBox="1">
            <a:spLocks noChangeArrowheads="1"/>
          </p:cNvSpPr>
          <p:nvPr/>
        </p:nvSpPr>
        <p:spPr bwMode="auto">
          <a:xfrm>
            <a:off x="1506855" y="5013325"/>
            <a:ext cx="2764155"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例：其他课程</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3" name="文本框 37"/>
          <p:cNvSpPr txBox="1">
            <a:spLocks noChangeArrowheads="1"/>
          </p:cNvSpPr>
          <p:nvPr/>
        </p:nvSpPr>
        <p:spPr bwMode="auto">
          <a:xfrm>
            <a:off x="5363845" y="5013325"/>
            <a:ext cx="3408680" cy="36830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例：合计学时（</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1</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学分计</a:t>
            </a:r>
            <a:r>
              <a:rPr kumimoji="0" lang="en-US" altLang="zh-CN"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3</a:t>
            </a: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学时）</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4" name="文本框 37"/>
          <p:cNvSpPr txBox="1">
            <a:spLocks noChangeArrowheads="1"/>
          </p:cNvSpPr>
          <p:nvPr/>
        </p:nvSpPr>
        <p:spPr bwMode="auto">
          <a:xfrm>
            <a:off x="1259840" y="5805170"/>
            <a:ext cx="5391150" cy="645160"/>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例：绍兴市继续医学教育委员会审核部门盖章文件，咨询科教科</a:t>
            </a:r>
            <a:endParaRPr kumimoji="0" lang="zh-CN" altLang="en-US" sz="18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5" name="文本框 37"/>
          <p:cNvSpPr txBox="1">
            <a:spLocks noChangeArrowheads="1"/>
          </p:cNvSpPr>
          <p:nvPr/>
        </p:nvSpPr>
        <p:spPr bwMode="auto">
          <a:xfrm>
            <a:off x="3188970" y="548640"/>
            <a:ext cx="2734310" cy="46037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继续教育填写说明</a:t>
            </a:r>
            <a:endParaRPr kumimoji="0" lang="zh-CN" altLang="en-US" sz="2400"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2" name="图片 1"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4"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181" t="12497" r="3224" b="22030"/>
          <a:stretch>
            <a:fillRect/>
          </a:stretch>
        </p:blipFill>
        <p:spPr>
          <a:xfrm>
            <a:off x="0" y="620395"/>
            <a:ext cx="9143365" cy="5908675"/>
          </a:xfrm>
          <a:prstGeom prst="rect">
            <a:avLst/>
          </a:prstGeom>
        </p:spPr>
      </p:pic>
      <p:sp>
        <p:nvSpPr>
          <p:cNvPr id="7" name="文本框 37"/>
          <p:cNvSpPr txBox="1">
            <a:spLocks noChangeArrowheads="1"/>
          </p:cNvSpPr>
          <p:nvPr/>
        </p:nvSpPr>
        <p:spPr bwMode="auto">
          <a:xfrm>
            <a:off x="395605" y="5013325"/>
            <a:ext cx="8412480" cy="126047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注意：佐证材料必须上传相关证书或文件扫描件</a:t>
            </a:r>
            <a:endParaRPr kumimoji="0" lang="zh-CN" altLang="en-US" sz="2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学会兼职以所属专业主系列为标准，含专委会（分会）、青委会，其余不予认可。</a:t>
            </a:r>
            <a:endPar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1270"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020" t="12115" r="2318" b="20895"/>
          <a:stretch>
            <a:fillRect/>
          </a:stretch>
        </p:blipFill>
        <p:spPr>
          <a:xfrm>
            <a:off x="0" y="621030"/>
            <a:ext cx="9133205" cy="5953760"/>
          </a:xfrm>
          <a:prstGeom prst="rect">
            <a:avLst/>
          </a:prstGeom>
        </p:spPr>
      </p:pic>
      <p:sp>
        <p:nvSpPr>
          <p:cNvPr id="4" name="文本框 37"/>
          <p:cNvSpPr txBox="1">
            <a:spLocks noChangeArrowheads="1"/>
          </p:cNvSpPr>
          <p:nvPr/>
        </p:nvSpPr>
        <p:spPr bwMode="auto">
          <a:xfrm>
            <a:off x="228600" y="5013325"/>
            <a:ext cx="8688070" cy="138366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请填写科研成果获奖。</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省部级：指国家各部委和省级政府；</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市厅级：指设区市和省级业务主管厅（局）。</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1724" t="11432" r="3018" b="30681"/>
          <a:stretch>
            <a:fillRect/>
          </a:stretch>
        </p:blipFill>
        <p:spPr>
          <a:xfrm>
            <a:off x="635" y="692785"/>
            <a:ext cx="9143365" cy="5121910"/>
          </a:xfrm>
          <a:prstGeom prst="rect">
            <a:avLst/>
          </a:prstGeom>
        </p:spPr>
      </p:pic>
      <p:sp>
        <p:nvSpPr>
          <p:cNvPr id="4" name="文本框 37"/>
          <p:cNvSpPr txBox="1">
            <a:spLocks noChangeArrowheads="1"/>
          </p:cNvSpPr>
          <p:nvPr/>
        </p:nvSpPr>
        <p:spPr bwMode="auto">
          <a:xfrm>
            <a:off x="612140" y="5085080"/>
            <a:ext cx="7659370" cy="95313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请填写各类人才荣誉，如省</a:t>
            </a:r>
            <a:r>
              <a:rPr kumimoji="0" lang="en-US" altLang="zh-CN" sz="2800" b="1" i="0" u="none" strike="noStrike" cap="none" spc="0" normalizeH="0" baseline="0">
                <a:solidFill>
                  <a:srgbClr val="FF0000"/>
                </a:solidFill>
                <a:ea typeface="宋体" panose="02010600030101010101" pitchFamily="2" charset="-122"/>
                <a:sym typeface="+mn-ea"/>
              </a:rPr>
              <a:t>151</a:t>
            </a:r>
            <a:r>
              <a:rPr kumimoji="0" lang="zh-CN" altLang="en-US" sz="2800" b="1" i="0" u="none" strike="noStrike" cap="none" spc="0" normalizeH="0" baseline="0">
                <a:solidFill>
                  <a:srgbClr val="FF0000"/>
                </a:solidFill>
                <a:ea typeface="宋体" panose="02010600030101010101" pitchFamily="2" charset="-122"/>
                <a:sym typeface="+mn-ea"/>
              </a:rPr>
              <a:t>、医坛新秀，市拔尖人才等。佐证材料上传相关证书或者文件。</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35" y="621030"/>
            <a:ext cx="9117965" cy="4688205"/>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7" name="文本框 37"/>
          <p:cNvSpPr txBox="1">
            <a:spLocks noChangeArrowheads="1"/>
          </p:cNvSpPr>
          <p:nvPr/>
        </p:nvSpPr>
        <p:spPr bwMode="auto">
          <a:xfrm>
            <a:off x="81280" y="5289550"/>
            <a:ext cx="8982075" cy="156845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sz="2400" b="1">
                <a:solidFill>
                  <a:srgbClr val="FF0000"/>
                </a:solidFill>
                <a:ea typeface="宋体" panose="02010600030101010101" pitchFamily="2" charset="-122"/>
                <a:sym typeface="+mn-ea"/>
              </a:rPr>
              <a:t>填写要求：项目（基金）名称：XXXXX（编号）。</a:t>
            </a:r>
            <a:endParaRPr lang="zh-CN" sz="2400" b="1">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zh-CN" sz="2400" b="1">
                <a:solidFill>
                  <a:srgbClr val="FF0000"/>
                </a:solidFill>
                <a:ea typeface="宋体" panose="02010600030101010101" pitchFamily="2" charset="-122"/>
                <a:sym typeface="+mn-ea"/>
              </a:rPr>
              <a:t>佐证材料：上传立项文件。</a:t>
            </a:r>
            <a:endParaRPr lang="zh-CN" sz="2400" b="1">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zh-CN" sz="2400" b="1">
                <a:solidFill>
                  <a:srgbClr val="FF0000"/>
                </a:solidFill>
                <a:ea typeface="宋体" panose="02010600030101010101" pitchFamily="2" charset="-122"/>
                <a:sym typeface="+mn-ea"/>
              </a:rPr>
              <a:t>省部级：指国家各部委和省级政府；</a:t>
            </a:r>
            <a:endParaRPr lang="zh-CN" sz="2400" b="1">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zh-CN" sz="2400" b="1">
                <a:solidFill>
                  <a:srgbClr val="FF0000"/>
                </a:solidFill>
                <a:ea typeface="宋体" panose="02010600030101010101" pitchFamily="2" charset="-122"/>
                <a:sym typeface="+mn-ea"/>
              </a:rPr>
              <a:t>厅局级：指设区市和省级业务主管厅（局）。</a:t>
            </a:r>
            <a:endParaRPr lang="zh-CN" sz="2400" b="1">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4775" y="551815"/>
            <a:ext cx="8907780" cy="5523230"/>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7" name="文本框 37"/>
          <p:cNvSpPr txBox="1">
            <a:spLocks noChangeArrowheads="1"/>
          </p:cNvSpPr>
          <p:nvPr/>
        </p:nvSpPr>
        <p:spPr bwMode="auto">
          <a:xfrm>
            <a:off x="2052320" y="4149090"/>
            <a:ext cx="2407920" cy="52197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2800" b="1" i="0" u="none" strike="noStrike" cap="none" spc="0" normalizeH="0" baseline="0">
              <a:sym typeface="+mn-ea"/>
            </a:endParaRPr>
          </a:p>
        </p:txBody>
      </p:sp>
      <p:sp>
        <p:nvSpPr>
          <p:cNvPr id="4" name="文本框 37"/>
          <p:cNvSpPr txBox="1">
            <a:spLocks noChangeArrowheads="1"/>
          </p:cNvSpPr>
          <p:nvPr/>
        </p:nvSpPr>
        <p:spPr bwMode="auto">
          <a:xfrm>
            <a:off x="5580380" y="2924810"/>
            <a:ext cx="3369945" cy="286131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000" b="1" i="0" u="none" strike="noStrike" cap="none" spc="0" normalizeH="0" baseline="0">
                <a:solidFill>
                  <a:srgbClr val="FF0000"/>
                </a:solidFill>
                <a:ea typeface="宋体" panose="02010600030101010101" pitchFamily="2" charset="-122"/>
                <a:sym typeface="+mn-ea"/>
              </a:rPr>
              <a:t>论文可逐个新增，也可下载空模版，批量导入。</a:t>
            </a:r>
            <a:r>
              <a:rPr lang="zh-CN" altLang="en-US" sz="2000">
                <a:solidFill>
                  <a:srgbClr val="FF0000"/>
                </a:solidFill>
                <a:effectLst>
                  <a:outerShdw blurRad="38100" dist="38100" dir="2700000">
                    <a:srgbClr val="C0C0C0"/>
                  </a:outerShdw>
                </a:effectLst>
                <a:ea typeface="华文中宋" panose="02010600040101010101" pitchFamily="2" charset="-122"/>
                <a:sym typeface="+mn-ea"/>
              </a:rPr>
              <a:t>论文必须是</a:t>
            </a:r>
            <a:r>
              <a:rPr lang="zh-CN" altLang="en-US" sz="200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以第一作者（排名第一位）或</a:t>
            </a:r>
            <a:r>
              <a:rPr lang="en-US" altLang="zh-CN" sz="200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SCI</a:t>
            </a:r>
            <a:r>
              <a:rPr lang="zh-CN" altLang="en-US" sz="200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通讯作者</a:t>
            </a:r>
            <a:r>
              <a:rPr lang="zh-CN" altLang="en-US" sz="2000">
                <a:solidFill>
                  <a:srgbClr val="FF0000"/>
                </a:solidFill>
                <a:effectLst>
                  <a:outerShdw blurRad="38100" dist="38100" dir="2700000">
                    <a:srgbClr val="C0C0C0"/>
                  </a:outerShdw>
                </a:effectLst>
                <a:ea typeface="华文中宋" panose="02010600040101010101" pitchFamily="2" charset="-122"/>
                <a:sym typeface="+mn-ea"/>
              </a:rPr>
              <a:t>在规定名录杂志上发表的</a:t>
            </a:r>
            <a:r>
              <a:rPr lang="zh-CN" altLang="en-US" sz="200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，并有正式刊号或书号。</a:t>
            </a:r>
            <a:endParaRPr lang="zh-CN" altLang="en-US" sz="200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摘要：</a:t>
            </a:r>
            <a:r>
              <a:rPr lang="en-US" altLang="zh-CN" sz="2000" b="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SCI</a:t>
            </a:r>
            <a:r>
              <a:rPr lang="zh-CN" altLang="en-US" sz="2000" b="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附上摘要翻译</a:t>
            </a:r>
            <a:endParaRPr kumimoji="0" lang="zh-CN" altLang="en-US" sz="2000" b="1" i="0" u="none" strike="noStrike" cap="none" spc="0" normalizeH="0" baseline="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cap="none" spc="0" normalizeH="0" baseline="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佐证材料：上传论文封面、目录、正文、封底。</a:t>
            </a:r>
            <a:endParaRPr kumimoji="0" lang="zh-CN" altLang="en-US" sz="2000" b="1" i="0" u="none" strike="noStrike" cap="none" spc="0" normalizeH="0" baseline="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35" y="621030"/>
            <a:ext cx="9183370" cy="4987290"/>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3" name="文本框 37"/>
          <p:cNvSpPr txBox="1">
            <a:spLocks noChangeArrowheads="1"/>
          </p:cNvSpPr>
          <p:nvPr/>
        </p:nvSpPr>
        <p:spPr bwMode="auto">
          <a:xfrm>
            <a:off x="3132455" y="621030"/>
            <a:ext cx="4755515" cy="58356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cap="none" spc="0" normalizeH="0" baseline="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rPr>
              <a:t>填写作为第一主编的著作</a:t>
            </a:r>
            <a:endParaRPr kumimoji="0" lang="zh-CN" altLang="en-US" sz="3200" b="1" i="0" u="none" strike="noStrike" cap="none" spc="0" normalizeH="0" baseline="0">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3" name="文本框 37"/>
          <p:cNvSpPr txBox="1">
            <a:spLocks noChangeArrowheads="1"/>
          </p:cNvSpPr>
          <p:nvPr/>
        </p:nvSpPr>
        <p:spPr bwMode="auto">
          <a:xfrm>
            <a:off x="252095" y="4517390"/>
            <a:ext cx="8324850" cy="1383665"/>
          </a:xfrm>
          <a:prstGeom prst="rect">
            <a:avLst/>
          </a:prstGeom>
          <a:noFill/>
          <a:ln w="127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填写作为</a:t>
            </a:r>
            <a:r>
              <a:rPr lang="zh-CN" sz="2800" b="1">
                <a:solidFill>
                  <a:srgbClr val="FF0000"/>
                </a:solidFill>
                <a:ea typeface="宋体" panose="02010600030101010101" pitchFamily="2" charset="-122"/>
                <a:sym typeface="+mn-ea"/>
              </a:rPr>
              <a:t>第一发明人的专利，并且</a:t>
            </a:r>
            <a:r>
              <a:rPr kumimoji="0" lang="zh-CN" sz="2800" b="1" i="0" u="none" strike="noStrike" cap="none" spc="0" normalizeH="0" baseline="0">
                <a:solidFill>
                  <a:srgbClr val="FF0000"/>
                </a:solidFill>
                <a:ea typeface="宋体" panose="02010600030101010101" pitchFamily="2" charset="-122"/>
                <a:sym typeface="+mn-ea"/>
              </a:rPr>
              <a:t>以医院为受益人的发明专利、实用新型专利。</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佐证材料：上传专利证书</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635" y="621030"/>
            <a:ext cx="9144000" cy="3827780"/>
          </a:xfrm>
          <a:prstGeom prst="rect">
            <a:avLst/>
          </a:prstGeom>
        </p:spPr>
      </p:pic>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9" name="object 28"/>
          <p:cNvSpPr txBox="1"/>
          <p:nvPr/>
        </p:nvSpPr>
        <p:spPr>
          <a:xfrm>
            <a:off x="6588125" y="55245"/>
            <a:ext cx="2271395"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rPr>
              <a:t>厚德、明智、精医、济世</a:t>
            </a:r>
            <a:endParaRPr lang="zh-CN" altLang="en-US" sz="1600" dirty="0">
              <a:latin typeface="Noto Sans CJK JP Regular"/>
              <a:ea typeface="Noto Sans CJK JP Regular"/>
            </a:endParaRPr>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a:lstStyle/>
          <a:p>
            <a:endParaRPr lang="zh-CN" altLang="en-US"/>
          </a:p>
        </p:txBody>
      </p:sp>
      <p:sp>
        <p:nvSpPr>
          <p:cNvPr id="7" name="文本框 37"/>
          <p:cNvSpPr txBox="1">
            <a:spLocks noChangeArrowheads="1"/>
          </p:cNvSpPr>
          <p:nvPr/>
        </p:nvSpPr>
        <p:spPr bwMode="auto">
          <a:xfrm>
            <a:off x="3275965" y="908685"/>
            <a:ext cx="2682240" cy="583565"/>
          </a:xfrm>
          <a:prstGeom prst="rect">
            <a:avLst/>
          </a:prstGeom>
          <a:noFill/>
          <a:ln w="5715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个人填写流程</a:t>
            </a:r>
            <a:endParaRPr kumimoji="0" lang="zh-CN" altLang="en-US" sz="32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2" name="图片 1" descr="中医院院标（透明版）"/>
          <p:cNvPicPr>
            <a:picLocks noChangeAspect="1"/>
          </p:cNvPicPr>
          <p:nvPr/>
        </p:nvPicPr>
        <p:blipFill>
          <a:blip r:embed="rId1"/>
          <a:stretch>
            <a:fillRect/>
          </a:stretch>
        </p:blipFill>
        <p:spPr>
          <a:xfrm>
            <a:off x="59055" y="116840"/>
            <a:ext cx="2310130" cy="457835"/>
          </a:xfrm>
          <a:prstGeom prst="rect">
            <a:avLst/>
          </a:prstGeom>
        </p:spPr>
      </p:pic>
      <p:pic>
        <p:nvPicPr>
          <p:cNvPr id="4" name="ECB019B1-382A-4266-B25C-5B523AA43C14-1" descr="wpp"/>
          <p:cNvPicPr>
            <a:picLocks noChangeAspect="1"/>
          </p:cNvPicPr>
          <p:nvPr/>
        </p:nvPicPr>
        <p:blipFill>
          <a:blip r:embed="rId2"/>
          <a:stretch>
            <a:fillRect/>
          </a:stretch>
        </p:blipFill>
        <p:spPr>
          <a:xfrm>
            <a:off x="0" y="1557020"/>
            <a:ext cx="9144000" cy="438404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635" y="610235"/>
            <a:ext cx="9150985" cy="6158865"/>
          </a:xfrm>
          <a:prstGeom prst="rect">
            <a:avLst/>
          </a:prstGeom>
        </p:spPr>
      </p:pic>
      <p:sp>
        <p:nvSpPr>
          <p:cNvPr id="22537" name="椭圆形标注 158728"/>
          <p:cNvSpPr/>
          <p:nvPr/>
        </p:nvSpPr>
        <p:spPr>
          <a:xfrm>
            <a:off x="6012180" y="2564765"/>
            <a:ext cx="2662555" cy="1298575"/>
          </a:xfrm>
          <a:prstGeom prst="wedgeEllipseCallout">
            <a:avLst>
              <a:gd name="adj1" fmla="val 17011"/>
              <a:gd name="adj2" fmla="val -93140"/>
            </a:avLst>
          </a:prstGeom>
          <a:noFill/>
          <a:ln w="38100" cap="flat" cmpd="sng">
            <a:solidFill>
              <a:srgbClr val="FF0000"/>
            </a:solidFill>
            <a:prstDash val="solid"/>
            <a:miter/>
            <a:headEnd type="none" w="med" len="med"/>
            <a:tailEnd type="none" w="med" len="med"/>
          </a:ln>
        </p:spPr>
        <p:txBody>
          <a:bodyPr anchor="t"/>
          <a:lstStyle/>
          <a:p>
            <a:pPr algn="ctr" eaLnBrk="0" hangingPunct="0"/>
            <a:r>
              <a:rPr lang="zh-CN" altLang="en-US" sz="1800" b="1" dirty="0">
                <a:solidFill>
                  <a:srgbClr val="FF0000"/>
                </a:solidFill>
                <a:latin typeface="华文中宋" panose="02010600040101010101" pitchFamily="2" charset="-122"/>
                <a:ea typeface="华文中宋" panose="02010600040101010101" pitchFamily="2" charset="-122"/>
              </a:rPr>
              <a:t>填写</a:t>
            </a:r>
            <a:r>
              <a:rPr lang="en-US" altLang="zh-CN" sz="1800" b="1" dirty="0">
                <a:solidFill>
                  <a:srgbClr val="FF0000"/>
                </a:solidFill>
                <a:latin typeface="华文中宋" panose="02010600040101010101" pitchFamily="2" charset="-122"/>
                <a:ea typeface="华文中宋" panose="02010600040101010101" pitchFamily="2" charset="-122"/>
              </a:rPr>
              <a:t>“</a:t>
            </a:r>
            <a:r>
              <a:rPr lang="zh-CN" altLang="en-US" sz="1800" b="1" dirty="0">
                <a:solidFill>
                  <a:srgbClr val="FF0000"/>
                </a:solidFill>
                <a:latin typeface="华文中宋" panose="02010600040101010101" pitchFamily="2" charset="-122"/>
                <a:ea typeface="华文中宋" panose="02010600040101010101" pitchFamily="2" charset="-122"/>
              </a:rPr>
              <a:t>专利号</a:t>
            </a:r>
            <a:r>
              <a:rPr lang="en-US" altLang="zh-CN" sz="1800" b="1" dirty="0">
                <a:solidFill>
                  <a:srgbClr val="FF0000"/>
                </a:solidFill>
                <a:latin typeface="华文中宋" panose="02010600040101010101" pitchFamily="2" charset="-122"/>
                <a:ea typeface="华文中宋" panose="02010600040101010101" pitchFamily="2" charset="-122"/>
              </a:rPr>
              <a:t>”</a:t>
            </a:r>
            <a:r>
              <a:rPr lang="zh-CN" altLang="en-US" sz="1800" b="1" dirty="0">
                <a:solidFill>
                  <a:srgbClr val="FF0000"/>
                </a:solidFill>
                <a:latin typeface="华文中宋" panose="02010600040101010101" pitchFamily="2" charset="-122"/>
                <a:ea typeface="华文中宋" panose="02010600040101010101" pitchFamily="2" charset="-122"/>
              </a:rPr>
              <a:t>后，点击获取专利信息</a:t>
            </a:r>
            <a:endParaRPr lang="zh-CN" altLang="en-US" sz="1800" b="1" dirty="0">
              <a:solidFill>
                <a:srgbClr val="FF0000"/>
              </a:solidFill>
              <a:latin typeface="华文中宋" panose="02010600040101010101" pitchFamily="2" charset="-122"/>
              <a:ea typeface="华文中宋" panose="02010600040101010101" pitchFamily="2" charset="-122"/>
            </a:endParaRPr>
          </a:p>
        </p:txBody>
      </p:sp>
      <p:pic>
        <p:nvPicPr>
          <p:cNvPr id="8" name="图片 7"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4" name="文本框 37"/>
          <p:cNvSpPr txBox="1">
            <a:spLocks noChangeArrowheads="1"/>
          </p:cNvSpPr>
          <p:nvPr/>
        </p:nvSpPr>
        <p:spPr bwMode="auto">
          <a:xfrm>
            <a:off x="395605" y="4796790"/>
            <a:ext cx="8308340" cy="181483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填写要求：申报正高填写已取得的副高专业技术资格证书；申报副高填写已取得的中级专业技术资格证书</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佐证材料：上传专业技术资格证书扫描件</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635" y="621030"/>
            <a:ext cx="9150350" cy="4005580"/>
          </a:xfrm>
          <a:prstGeom prst="rect">
            <a:avLst/>
          </a:prstGeom>
        </p:spPr>
      </p:pic>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b="13786"/>
          <a:stretch>
            <a:fillRect/>
          </a:stretch>
        </p:blipFill>
        <p:spPr>
          <a:xfrm>
            <a:off x="0" y="667385"/>
            <a:ext cx="9144000" cy="3772535"/>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4" name="文本框 37"/>
          <p:cNvSpPr txBox="1">
            <a:spLocks noChangeArrowheads="1"/>
          </p:cNvSpPr>
          <p:nvPr/>
        </p:nvSpPr>
        <p:spPr bwMode="auto">
          <a:xfrm>
            <a:off x="251460" y="4580890"/>
            <a:ext cx="8621395" cy="175323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3600" b="1" i="0" u="none" strike="noStrike" cap="none" spc="0" normalizeH="0" baseline="0">
                <a:solidFill>
                  <a:srgbClr val="FF0000"/>
                </a:solidFill>
                <a:ea typeface="宋体" panose="02010600030101010101" pitchFamily="2" charset="-122"/>
                <a:sym typeface="+mn-ea"/>
              </a:rPr>
              <a:t>填写先进荣誉以及</a:t>
            </a:r>
            <a:r>
              <a:rPr lang="zh-CN" sz="3600" b="1">
                <a:solidFill>
                  <a:srgbClr val="FF0000"/>
                </a:solidFill>
                <a:ea typeface="宋体" panose="02010600030101010101" pitchFamily="2" charset="-122"/>
                <a:sym typeface="+mn-ea"/>
              </a:rPr>
              <a:t>比赛获奖，如：先进工作者，优秀共产党员等。均不含各类协会、学会、社团授予的称号和组织的比赛。</a:t>
            </a:r>
            <a:endParaRPr lang="zh-CN" sz="3600" b="1">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custDataLst>
              <p:tags r:id="rId1"/>
            </p:custDataLst>
          </p:nvPr>
        </p:nvPicPr>
        <p:blipFill>
          <a:blip r:embed="rId2"/>
          <a:srcRect l="23630" t="11819" r="2885" b="39547"/>
          <a:stretch>
            <a:fillRect/>
          </a:stretch>
        </p:blipFill>
        <p:spPr>
          <a:xfrm>
            <a:off x="635" y="552450"/>
            <a:ext cx="9144000" cy="3996690"/>
          </a:xfrm>
          <a:prstGeom prst="rect">
            <a:avLst/>
          </a:prstGeom>
        </p:spPr>
      </p:pic>
      <p:sp>
        <p:nvSpPr>
          <p:cNvPr id="4" name="文本框 37"/>
          <p:cNvSpPr txBox="1">
            <a:spLocks noChangeArrowheads="1"/>
          </p:cNvSpPr>
          <p:nvPr/>
        </p:nvSpPr>
        <p:spPr bwMode="auto">
          <a:xfrm>
            <a:off x="252095" y="4580890"/>
            <a:ext cx="8613140" cy="224536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400" b="1" i="0" u="none" strike="noStrike" cap="none" spc="0" normalizeH="0" baseline="0">
                <a:solidFill>
                  <a:srgbClr val="FF0000"/>
                </a:solidFill>
                <a:ea typeface="宋体" panose="02010600030101010101" pitchFamily="2" charset="-122"/>
                <a:sym typeface="+mn-ea"/>
              </a:rPr>
              <a:t>填写近三年的学术报告讲座情况，最多填</a:t>
            </a:r>
            <a:r>
              <a:rPr kumimoji="0" lang="en-US" altLang="zh-CN" sz="2400" b="1" i="0" u="none" strike="noStrike" cap="none" spc="0" normalizeH="0" baseline="0">
                <a:solidFill>
                  <a:srgbClr val="FF0000"/>
                </a:solidFill>
                <a:ea typeface="宋体" panose="02010600030101010101" pitchFamily="2" charset="-122"/>
                <a:sym typeface="+mn-ea"/>
              </a:rPr>
              <a:t>10</a:t>
            </a:r>
            <a:r>
              <a:rPr kumimoji="0" lang="zh-CN" altLang="en-US" sz="2400" b="1" i="0" u="none" strike="noStrike" cap="none" spc="0" normalizeH="0" baseline="0">
                <a:solidFill>
                  <a:srgbClr val="FF0000"/>
                </a:solidFill>
                <a:ea typeface="宋体" panose="02010600030101010101" pitchFamily="2" charset="-122"/>
                <a:sym typeface="+mn-ea"/>
              </a:rPr>
              <a:t>项。</a:t>
            </a:r>
            <a:endParaRPr kumimoji="0" lang="zh-CN" altLang="en-US" sz="24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400" b="1" i="0" u="none" strike="noStrike" cap="none" spc="0" normalizeH="0" baseline="0">
                <a:solidFill>
                  <a:srgbClr val="FF0000"/>
                </a:solidFill>
                <a:ea typeface="宋体" panose="02010600030101010101" pitchFamily="2" charset="-122"/>
                <a:sym typeface="+mn-ea"/>
              </a:rPr>
              <a:t>申报正高要求</a:t>
            </a:r>
            <a:r>
              <a:rPr kumimoji="0" sz="2400" b="1" i="0" u="none" strike="noStrike" cap="none" spc="0" normalizeH="0" baseline="0">
                <a:solidFill>
                  <a:srgbClr val="FF0000"/>
                </a:solidFill>
                <a:ea typeface="宋体" panose="02010600030101010101" pitchFamily="2" charset="-122"/>
                <a:sym typeface="+mn-ea"/>
              </a:rPr>
              <a:t>平均每年在专业学会或本单位作学术报告或讲座2次以上</a:t>
            </a:r>
            <a:r>
              <a:rPr kumimoji="0" lang="zh-CN" sz="2400" b="1" i="0" u="none" strike="noStrike" cap="none" spc="0" normalizeH="0" baseline="0">
                <a:solidFill>
                  <a:srgbClr val="FF0000"/>
                </a:solidFill>
                <a:ea typeface="宋体" panose="02010600030101010101" pitchFamily="2" charset="-122"/>
                <a:sym typeface="+mn-ea"/>
              </a:rPr>
              <a:t>，申报副高平均每年在专业学会或本单位作学术报告或讲座1次以上。</a:t>
            </a:r>
            <a:endParaRPr kumimoji="0" lang="zh-CN" sz="24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400" b="1" i="0" u="none" strike="noStrike" cap="none" spc="0" normalizeH="0" baseline="0">
                <a:solidFill>
                  <a:srgbClr val="FF0000"/>
                </a:solidFill>
                <a:ea typeface="宋体" panose="02010600030101010101" pitchFamily="2" charset="-122"/>
                <a:sym typeface="+mn-ea"/>
              </a:rPr>
              <a:t>佐证材料：</a:t>
            </a:r>
            <a:r>
              <a:rPr kumimoji="0" lang="zh-CN" sz="2400" b="1" i="0" u="none" strike="noStrike" cap="none" spc="0" normalizeH="0" baseline="0">
                <a:solidFill>
                  <a:srgbClr val="FF0000"/>
                </a:solidFill>
                <a:ea typeface="宋体" panose="02010600030101010101" pitchFamily="2" charset="-122"/>
                <a:sym typeface="+mn-ea"/>
                <a:hlinkClick r:id="rId3" action="ppaction://hlinkfile"/>
              </a:rPr>
              <a:t>上传科主任或护士长签名的证明材料</a:t>
            </a:r>
            <a:r>
              <a:rPr kumimoji="0" lang="en-US" altLang="zh-CN" sz="2000" b="1" i="0" u="none" strike="noStrike" cap="none" spc="0" normalizeH="0" baseline="0">
                <a:solidFill>
                  <a:srgbClr val="FF0000"/>
                </a:solidFill>
                <a:ea typeface="宋体" panose="02010600030101010101" pitchFamily="2" charset="-122"/>
                <a:sym typeface="+mn-ea"/>
                <a:hlinkClick r:id="rId3" action="ppaction://hlinkfile"/>
              </a:rPr>
              <a:t>(</a:t>
            </a:r>
            <a:r>
              <a:rPr kumimoji="0" lang="zh-CN" altLang="en-US" sz="2000" b="1" i="0" u="none" strike="noStrike" cap="none" spc="0" normalizeH="0" baseline="0">
                <a:solidFill>
                  <a:srgbClr val="FF0000"/>
                </a:solidFill>
                <a:ea typeface="宋体" panose="02010600030101010101" pitchFamily="2" charset="-122"/>
                <a:sym typeface="+mn-ea"/>
                <a:hlinkClick r:id="rId3" action="ppaction://hlinkfile"/>
              </a:rPr>
              <a:t>格式可参考群内表格</a:t>
            </a:r>
            <a:r>
              <a:rPr kumimoji="0" lang="en-US" altLang="zh-CN" sz="2000" b="1" i="0" u="none" strike="noStrike" cap="none" spc="0" normalizeH="0" baseline="0">
                <a:solidFill>
                  <a:srgbClr val="FF0000"/>
                </a:solidFill>
                <a:ea typeface="宋体" panose="02010600030101010101" pitchFamily="2" charset="-122"/>
                <a:sym typeface="+mn-ea"/>
                <a:hlinkClick r:id="rId3" action="ppaction://hlinkfile"/>
              </a:rPr>
              <a:t>)</a:t>
            </a:r>
            <a:endParaRPr kumimoji="0" lang="en-US" altLang="zh-CN" sz="2000" b="1" i="0" u="none" strike="noStrike" cap="none" spc="0" normalizeH="0" baseline="0">
              <a:solidFill>
                <a:srgbClr val="FF0000"/>
              </a:solidFill>
              <a:ea typeface="宋体" panose="02010600030101010101" pitchFamily="2" charset="-122"/>
              <a:sym typeface="+mn-ea"/>
              <a:hlinkClick r:id="rId3" action="ppaction://hlinkfile"/>
            </a:endParaRPr>
          </a:p>
        </p:txBody>
      </p:sp>
      <p:pic>
        <p:nvPicPr>
          <p:cNvPr id="3" name="图片 2" descr="中医院院标（透明版）"/>
          <p:cNvPicPr>
            <a:picLocks noChangeAspect="1"/>
          </p:cNvPicPr>
          <p:nvPr/>
        </p:nvPicPr>
        <p:blipFill>
          <a:blip r:embed="rId4"/>
          <a:stretch>
            <a:fillRect/>
          </a:stretch>
        </p:blipFill>
        <p:spPr>
          <a:xfrm>
            <a:off x="59055" y="116840"/>
            <a:ext cx="2310130" cy="457835"/>
          </a:xfrm>
          <a:prstGeom prst="rect">
            <a:avLst/>
          </a:prstGeom>
        </p:spPr>
      </p:pic>
      <p:sp>
        <p:nvSpPr>
          <p:cNvPr id="5"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906" t="12078" r="3402" b="32596"/>
          <a:stretch>
            <a:fillRect/>
          </a:stretch>
        </p:blipFill>
        <p:spPr>
          <a:xfrm>
            <a:off x="635" y="549275"/>
            <a:ext cx="9142095" cy="4608195"/>
          </a:xfrm>
          <a:prstGeom prst="rect">
            <a:avLst/>
          </a:prstGeom>
        </p:spPr>
      </p:pic>
      <p:sp>
        <p:nvSpPr>
          <p:cNvPr id="4" name="文本框 37"/>
          <p:cNvSpPr txBox="1">
            <a:spLocks noChangeArrowheads="1"/>
          </p:cNvSpPr>
          <p:nvPr/>
        </p:nvSpPr>
        <p:spPr bwMode="auto">
          <a:xfrm>
            <a:off x="179705" y="5085080"/>
            <a:ext cx="8763000" cy="169164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cap="none" spc="0" normalizeH="0" baseline="0">
                <a:solidFill>
                  <a:srgbClr val="FF0000"/>
                </a:solidFill>
                <a:ea typeface="宋体" panose="02010600030101010101" pitchFamily="2" charset="-122"/>
                <a:sym typeface="+mn-ea"/>
              </a:rPr>
              <a:t>1．执业医师类别为临床、中医、口腔的人员填写，其中专业目录序号为 33-36、38-43 的人员可不填写； </a:t>
            </a:r>
            <a:endParaRPr kumimoji="0" sz="16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1600" b="1" i="0" u="none" strike="noStrike" cap="none" spc="0" normalizeH="0" baseline="0">
                <a:solidFill>
                  <a:srgbClr val="FF0000"/>
                </a:solidFill>
                <a:ea typeface="宋体" panose="02010600030101010101" pitchFamily="2" charset="-122"/>
                <a:sym typeface="+mn-ea"/>
              </a:rPr>
              <a:t>2．填写本人主持危急重症抢救和疑难病症处理或主刀（指导）的手术病例等能够反映本人专业技术水平的住院病例，无住院床位的方可填写门诊病例。填写的内容要准确、具体、详实。共填写 50 例。其中治疗结果一般填写治愈、好转、自动出院、死亡、转院等。</a:t>
            </a:r>
            <a:endParaRPr kumimoji="0" sz="16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400" b="1" i="0" u="none" strike="noStrike" cap="none" spc="0" normalizeH="0" baseline="0">
                <a:solidFill>
                  <a:srgbClr val="FF0000"/>
                </a:solidFill>
                <a:ea typeface="宋体" panose="02010600030101010101" pitchFamily="2" charset="-122"/>
                <a:sym typeface="+mn-ea"/>
              </a:rPr>
              <a:t>佐证材料：病案首页内容。</a:t>
            </a:r>
            <a:endParaRPr kumimoji="0" lang="zh-CN" sz="24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5alzsh0kvwqeejf19t5rnk34v_0_edit_433142622076093"/>
          <p:cNvPicPr>
            <a:picLocks noChangeAspect="1"/>
          </p:cNvPicPr>
          <p:nvPr/>
        </p:nvPicPr>
        <p:blipFill>
          <a:blip r:embed="rId1"/>
          <a:stretch>
            <a:fillRect/>
          </a:stretch>
        </p:blipFill>
        <p:spPr>
          <a:xfrm>
            <a:off x="4500245" y="1124585"/>
            <a:ext cx="4206240" cy="5608320"/>
          </a:xfrm>
          <a:prstGeom prst="rect">
            <a:avLst/>
          </a:prstGeom>
        </p:spPr>
      </p:pic>
      <p:pic>
        <p:nvPicPr>
          <p:cNvPr id="14" name="图片 13" descr="1mfhtnslnfgk3a4isdguyely1_0_edit_433241963123474"/>
          <p:cNvPicPr>
            <a:picLocks noChangeAspect="1"/>
          </p:cNvPicPr>
          <p:nvPr/>
        </p:nvPicPr>
        <p:blipFill>
          <a:blip r:embed="rId2"/>
          <a:stretch>
            <a:fillRect/>
          </a:stretch>
        </p:blipFill>
        <p:spPr>
          <a:xfrm>
            <a:off x="59055" y="1124585"/>
            <a:ext cx="4213860" cy="5618480"/>
          </a:xfrm>
          <a:prstGeom prst="rect">
            <a:avLst/>
          </a:prstGeom>
        </p:spPr>
      </p:pic>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7" name="文本框 37"/>
          <p:cNvSpPr txBox="1">
            <a:spLocks noChangeArrowheads="1"/>
          </p:cNvSpPr>
          <p:nvPr/>
        </p:nvSpPr>
        <p:spPr bwMode="auto">
          <a:xfrm>
            <a:off x="35560" y="600710"/>
            <a:ext cx="2061845" cy="46037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rPr>
              <a:t>病案首页样例</a:t>
            </a:r>
            <a:endPar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8" name="文本框 37"/>
          <p:cNvSpPr txBox="1">
            <a:spLocks noChangeArrowheads="1"/>
          </p:cNvSpPr>
          <p:nvPr/>
        </p:nvSpPr>
        <p:spPr bwMode="auto">
          <a:xfrm>
            <a:off x="3131820" y="1557020"/>
            <a:ext cx="1017905" cy="33718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0" name="文本框 37"/>
          <p:cNvSpPr txBox="1">
            <a:spLocks noChangeArrowheads="1"/>
          </p:cNvSpPr>
          <p:nvPr/>
        </p:nvSpPr>
        <p:spPr bwMode="auto">
          <a:xfrm>
            <a:off x="4601210" y="5733415"/>
            <a:ext cx="4004310" cy="54000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8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sp>
        <p:nvSpPr>
          <p:cNvPr id="11" name="文本框 37"/>
          <p:cNvSpPr txBox="1">
            <a:spLocks noChangeArrowheads="1"/>
          </p:cNvSpPr>
          <p:nvPr/>
        </p:nvSpPr>
        <p:spPr bwMode="auto">
          <a:xfrm>
            <a:off x="179705" y="2997200"/>
            <a:ext cx="3933825" cy="162000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60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2" name="图片 1"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4"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298" t="11786" r="3252" b="31981"/>
          <a:stretch>
            <a:fillRect/>
          </a:stretch>
        </p:blipFill>
        <p:spPr>
          <a:xfrm>
            <a:off x="0" y="552450"/>
            <a:ext cx="9144000" cy="4631690"/>
          </a:xfrm>
          <a:prstGeom prst="rect">
            <a:avLst/>
          </a:prstGeom>
        </p:spPr>
      </p:pic>
      <p:sp>
        <p:nvSpPr>
          <p:cNvPr id="4" name="文本框 37"/>
          <p:cNvSpPr txBox="1">
            <a:spLocks noChangeArrowheads="1"/>
          </p:cNvSpPr>
          <p:nvPr/>
        </p:nvSpPr>
        <p:spPr bwMode="auto">
          <a:xfrm>
            <a:off x="238760" y="4869180"/>
            <a:ext cx="8667115" cy="194818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000" b="1" i="0" u="none" strike="noStrike" cap="none" spc="0" normalizeH="0" baseline="0">
                <a:solidFill>
                  <a:srgbClr val="FF0000"/>
                </a:solidFill>
                <a:ea typeface="宋体" panose="02010600030101010101" pitchFamily="2" charset="-122"/>
                <a:sym typeface="+mn-ea"/>
              </a:rPr>
              <a:t>填写本人主持危急重症抢救或解决疑难病例或关键、重大技术（科研）问题或处置重大突发公共卫生事件等能够代表本人专业技术水平的实例</a:t>
            </a:r>
            <a:r>
              <a:rPr kumimoji="0" lang="en-US" sz="2000" b="1" i="0" u="none" strike="noStrike" cap="none" spc="0" normalizeH="0" baseline="0">
                <a:solidFill>
                  <a:srgbClr val="FF0000"/>
                </a:solidFill>
                <a:ea typeface="宋体" panose="02010600030101010101" pitchFamily="2" charset="-122"/>
                <a:sym typeface="+mn-ea"/>
              </a:rPr>
              <a:t>5</a:t>
            </a:r>
            <a:r>
              <a:rPr kumimoji="0" lang="zh-CN" altLang="en-US" sz="2000" b="1" i="0" u="none" strike="noStrike" cap="none" spc="0" normalizeH="0" baseline="0">
                <a:solidFill>
                  <a:srgbClr val="FF0000"/>
                </a:solidFill>
                <a:ea typeface="宋体" panose="02010600030101010101" pitchFamily="2" charset="-122"/>
                <a:sym typeface="+mn-ea"/>
              </a:rPr>
              <a:t>例。</a:t>
            </a:r>
            <a:r>
              <a:rPr kumimoji="0" sz="2000" b="1" i="0" u="none" strike="noStrike" cap="none" spc="0" normalizeH="0" baseline="0">
                <a:solidFill>
                  <a:srgbClr val="FF0000"/>
                </a:solidFill>
                <a:ea typeface="宋体" panose="02010600030101010101" pitchFamily="2" charset="-122"/>
                <a:sym typeface="+mn-ea"/>
              </a:rPr>
              <a:t>填写内容要求准确、具体、详实，一般应包括时间、地点、对象、过程、结果及本人所起的作用或贡献，字数不少于1000 字。</a:t>
            </a:r>
            <a:endParaRPr kumimoji="0" sz="20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400" b="1" i="0" u="none" strike="noStrike" cap="none" spc="0" normalizeH="0" baseline="0">
                <a:solidFill>
                  <a:srgbClr val="FF0000"/>
                </a:solidFill>
                <a:ea typeface="宋体" panose="02010600030101010101" pitchFamily="2" charset="-122"/>
                <a:sym typeface="+mn-ea"/>
              </a:rPr>
              <a:t>佐证材料</a:t>
            </a:r>
            <a:r>
              <a:rPr kumimoji="0" lang="en-US" altLang="zh-CN" sz="2400" b="1" i="0" u="none" strike="noStrike" cap="none" spc="0" normalizeH="0" baseline="0">
                <a:solidFill>
                  <a:srgbClr val="FF0000"/>
                </a:solidFill>
                <a:ea typeface="宋体" panose="02010600030101010101" pitchFamily="2" charset="-122"/>
                <a:sym typeface="+mn-ea"/>
              </a:rPr>
              <a:t>:</a:t>
            </a:r>
            <a:r>
              <a:rPr lang="zh-CN" sz="2400" b="1">
                <a:solidFill>
                  <a:srgbClr val="FF0000"/>
                </a:solidFill>
                <a:ea typeface="宋体" panose="02010600030101010101" pitchFamily="2" charset="-122"/>
                <a:sym typeface="+mn-ea"/>
                <a:hlinkClick r:id="rId2" action="ppaction://hlinkfile"/>
              </a:rPr>
              <a:t>上传科主任或护士长签名的证明材料</a:t>
            </a:r>
            <a:r>
              <a:rPr lang="en-US" altLang="zh-CN" sz="2000" b="1">
                <a:solidFill>
                  <a:srgbClr val="FF0000"/>
                </a:solidFill>
                <a:ea typeface="宋体" panose="02010600030101010101" pitchFamily="2" charset="-122"/>
                <a:sym typeface="+mn-ea"/>
                <a:hlinkClick r:id="rId3" action="ppaction://hlinkfile"/>
              </a:rPr>
              <a:t>(</a:t>
            </a:r>
            <a:r>
              <a:rPr lang="zh-CN" altLang="en-US" sz="2000" b="1">
                <a:solidFill>
                  <a:srgbClr val="FF0000"/>
                </a:solidFill>
                <a:ea typeface="宋体" panose="02010600030101010101" pitchFamily="2" charset="-122"/>
                <a:sym typeface="+mn-ea"/>
                <a:hlinkClick r:id="rId3" action="ppaction://hlinkfile"/>
              </a:rPr>
              <a:t>格式可参考群内表格</a:t>
            </a:r>
            <a:r>
              <a:rPr lang="en-US" altLang="zh-CN" sz="2000" b="1">
                <a:solidFill>
                  <a:srgbClr val="FF0000"/>
                </a:solidFill>
                <a:ea typeface="宋体" panose="02010600030101010101" pitchFamily="2" charset="-122"/>
                <a:sym typeface="+mn-ea"/>
                <a:hlinkClick r:id="rId3" action="ppaction://hlinkfile"/>
              </a:rPr>
              <a:t>)</a:t>
            </a:r>
            <a:endParaRPr kumimoji="0" lang="en-US" altLang="zh-CN" sz="2000" b="1" i="0" u="none" strike="noStrike" cap="none" spc="0" normalizeH="0" baseline="0">
              <a:solidFill>
                <a:srgbClr val="FF0000"/>
              </a:solidFill>
              <a:ea typeface="宋体" panose="02010600030101010101" pitchFamily="2" charset="-122"/>
              <a:sym typeface="+mn-ea"/>
              <a:hlinkClick r:id="rId3" action="ppaction://hlinkfile"/>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4"/>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2222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391" t="12023" r="3262" b="58410"/>
          <a:stretch>
            <a:fillRect/>
          </a:stretch>
        </p:blipFill>
        <p:spPr>
          <a:xfrm>
            <a:off x="0" y="836295"/>
            <a:ext cx="9144000" cy="2432685"/>
          </a:xfrm>
          <a:prstGeom prst="rect">
            <a:avLst/>
          </a:prstGeom>
        </p:spPr>
      </p:pic>
      <p:sp>
        <p:nvSpPr>
          <p:cNvPr id="4" name="文本框 37"/>
          <p:cNvSpPr txBox="1">
            <a:spLocks noChangeArrowheads="1"/>
          </p:cNvSpPr>
          <p:nvPr/>
        </p:nvSpPr>
        <p:spPr bwMode="auto">
          <a:xfrm>
            <a:off x="175260" y="3572510"/>
            <a:ext cx="8837295" cy="181483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申报正高要求</a:t>
            </a:r>
            <a:r>
              <a:rPr kumimoji="0" sz="2800" b="1" i="0" u="none" strike="noStrike" cap="none" spc="0" normalizeH="0" baseline="0">
                <a:solidFill>
                  <a:srgbClr val="FF0000"/>
                </a:solidFill>
                <a:ea typeface="宋体" panose="02010600030101010101" pitchFamily="2" charset="-122"/>
                <a:sym typeface="+mn-ea"/>
              </a:rPr>
              <a:t>2</a:t>
            </a:r>
            <a:r>
              <a:rPr kumimoji="0" lang="zh-CN" sz="2800" b="1" i="0" u="none" strike="noStrike" cap="none" spc="0" normalizeH="0" baseline="0">
                <a:solidFill>
                  <a:srgbClr val="FF0000"/>
                </a:solidFill>
                <a:ea typeface="宋体" panose="02010600030101010101" pitchFamily="2" charset="-122"/>
                <a:sym typeface="+mn-ea"/>
              </a:rPr>
              <a:t>项；</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申报副高要求</a:t>
            </a:r>
            <a:r>
              <a:rPr kumimoji="0" sz="2800" b="1" i="0" u="none" strike="noStrike" cap="none" spc="0" normalizeH="0" baseline="0">
                <a:solidFill>
                  <a:srgbClr val="FF0000"/>
                </a:solidFill>
                <a:ea typeface="宋体" panose="02010600030101010101" pitchFamily="2" charset="-122"/>
                <a:sym typeface="+mn-ea"/>
              </a:rPr>
              <a:t>1项</a:t>
            </a:r>
            <a:r>
              <a:rPr kumimoji="0" lang="zh-CN" sz="2800" b="1" i="0" u="none" strike="noStrike" cap="none" spc="0" normalizeH="0" baseline="0">
                <a:solidFill>
                  <a:srgbClr val="FF0000"/>
                </a:solidFill>
                <a:ea typeface="宋体" panose="02010600030101010101" pitchFamily="2" charset="-122"/>
                <a:sym typeface="+mn-ea"/>
              </a:rPr>
              <a:t>。</a:t>
            </a:r>
            <a:endParaRPr kumimoji="0" lang="zh-CN" sz="2800" b="1" i="0" u="none" strike="noStrike" cap="none" spc="0" normalizeH="0" baseline="0">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zh-CN" sz="2800" b="1">
                <a:solidFill>
                  <a:srgbClr val="FF0000"/>
                </a:solidFill>
                <a:ea typeface="宋体" panose="02010600030101010101" pitchFamily="2" charset="-122"/>
                <a:sym typeface="+mn-ea"/>
              </a:rPr>
              <a:t>佐证材料</a:t>
            </a:r>
            <a:r>
              <a:rPr lang="en-US" altLang="zh-CN" sz="2800" b="1">
                <a:solidFill>
                  <a:srgbClr val="FF0000"/>
                </a:solidFill>
                <a:ea typeface="宋体" panose="02010600030101010101" pitchFamily="2" charset="-122"/>
                <a:sym typeface="+mn-ea"/>
              </a:rPr>
              <a:t>:</a:t>
            </a:r>
            <a:r>
              <a:rPr lang="zh-CN" sz="2800" b="1">
                <a:solidFill>
                  <a:srgbClr val="FF0000"/>
                </a:solidFill>
                <a:ea typeface="宋体" panose="02010600030101010101" pitchFamily="2" charset="-122"/>
                <a:sym typeface="+mn-ea"/>
                <a:hlinkClick r:id="rId2" action="ppaction://hlinkfile"/>
              </a:rPr>
              <a:t>上传科主任或护士长签名的证明材料</a:t>
            </a:r>
            <a:r>
              <a:rPr lang="en-US" altLang="zh-CN" sz="2000" b="1">
                <a:solidFill>
                  <a:srgbClr val="FF0000"/>
                </a:solidFill>
                <a:ea typeface="宋体" panose="02010600030101010101" pitchFamily="2" charset="-122"/>
                <a:sym typeface="+mn-ea"/>
                <a:hlinkClick r:id="rId3" action="ppaction://hlinkfile"/>
              </a:rPr>
              <a:t>(</a:t>
            </a:r>
            <a:r>
              <a:rPr lang="zh-CN" altLang="en-US" sz="2000" b="1">
                <a:solidFill>
                  <a:srgbClr val="FF0000"/>
                </a:solidFill>
                <a:ea typeface="宋体" panose="02010600030101010101" pitchFamily="2" charset="-122"/>
                <a:sym typeface="+mn-ea"/>
                <a:hlinkClick r:id="rId3" action="ppaction://hlinkfile"/>
              </a:rPr>
              <a:t>格式可参考群内表格</a:t>
            </a:r>
            <a:r>
              <a:rPr lang="en-US" altLang="zh-CN" sz="2000" b="1">
                <a:solidFill>
                  <a:srgbClr val="FF0000"/>
                </a:solidFill>
                <a:ea typeface="宋体" panose="02010600030101010101" pitchFamily="2" charset="-122"/>
                <a:sym typeface="+mn-ea"/>
                <a:hlinkClick r:id="rId3" action="ppaction://hlinkfile"/>
              </a:rPr>
              <a:t>)</a:t>
            </a:r>
            <a:endParaRPr kumimoji="0" lang="en-US" altLang="zh-CN" sz="2000" b="1" i="0" u="none" strike="noStrike" cap="none" spc="0" normalizeH="0" baseline="0">
              <a:solidFill>
                <a:srgbClr val="FF0000"/>
              </a:solidFill>
              <a:ea typeface="宋体" panose="02010600030101010101" pitchFamily="2" charset="-122"/>
              <a:sym typeface="+mn-ea"/>
              <a:hlinkClick r:id="rId3" action="ppaction://hlinkfile"/>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4"/>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2922" t="12404" r="3127" b="39238"/>
          <a:stretch>
            <a:fillRect/>
          </a:stretch>
        </p:blipFill>
        <p:spPr>
          <a:xfrm>
            <a:off x="0" y="548640"/>
            <a:ext cx="9143365" cy="3950335"/>
          </a:xfrm>
          <a:prstGeom prst="rect">
            <a:avLst/>
          </a:prstGeom>
        </p:spPr>
      </p:pic>
      <p:sp>
        <p:nvSpPr>
          <p:cNvPr id="4" name="文本框 37"/>
          <p:cNvSpPr txBox="1">
            <a:spLocks noChangeArrowheads="1"/>
          </p:cNvSpPr>
          <p:nvPr/>
        </p:nvSpPr>
        <p:spPr bwMode="auto">
          <a:xfrm>
            <a:off x="179705" y="4725035"/>
            <a:ext cx="8837295" cy="138366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sz="2800" b="1">
                <a:solidFill>
                  <a:srgbClr val="FF0000"/>
                </a:solidFill>
                <a:ea typeface="宋体" panose="02010600030101010101" pitchFamily="2" charset="-122"/>
                <a:sym typeface="+mn-ea"/>
              </a:rPr>
              <a:t>医生按要求填写晋升前下基层。</a:t>
            </a:r>
            <a:endParaRPr lang="zh-CN" sz="2800" b="1">
              <a:solidFill>
                <a:srgbClr val="FF0000"/>
              </a:solidFill>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佐证材料：</a:t>
            </a:r>
            <a:r>
              <a:rPr lang="zh-CN" sz="2800" b="1">
                <a:solidFill>
                  <a:srgbClr val="FF0000"/>
                </a:solidFill>
                <a:ea typeface="宋体" panose="02010600030101010101" pitchFamily="2" charset="-122"/>
                <a:sym typeface="+mn-ea"/>
              </a:rPr>
              <a:t>提供城市医生晋升职称前到基层服务记录表扫描件</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3613" t="11797" r="2743" b="39489"/>
          <a:stretch>
            <a:fillRect/>
          </a:stretch>
        </p:blipFill>
        <p:spPr>
          <a:xfrm>
            <a:off x="0" y="621030"/>
            <a:ext cx="9144000" cy="3998595"/>
          </a:xfrm>
          <a:prstGeom prst="rect">
            <a:avLst/>
          </a:prstGeom>
        </p:spPr>
      </p:pic>
      <p:sp>
        <p:nvSpPr>
          <p:cNvPr id="4" name="文本框 37"/>
          <p:cNvSpPr txBox="1">
            <a:spLocks noChangeArrowheads="1"/>
          </p:cNvSpPr>
          <p:nvPr/>
        </p:nvSpPr>
        <p:spPr bwMode="auto">
          <a:xfrm>
            <a:off x="323850" y="4797425"/>
            <a:ext cx="8633460" cy="107632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3200" b="1" i="0" u="none" strike="noStrike" cap="none" spc="0" normalizeH="0" baseline="0">
                <a:solidFill>
                  <a:srgbClr val="FF0000"/>
                </a:solidFill>
                <a:ea typeface="宋体" panose="02010600030101010101" pitchFamily="2" charset="-122"/>
                <a:sym typeface="+mn-ea"/>
              </a:rPr>
              <a:t>佐证材料：</a:t>
            </a:r>
            <a:r>
              <a:rPr kumimoji="0" lang="zh-CN" sz="3200" b="1" i="0" u="none" strike="noStrike" cap="none" spc="0" normalizeH="0" baseline="0">
                <a:solidFill>
                  <a:srgbClr val="FF0000"/>
                </a:solidFill>
                <a:ea typeface="宋体" panose="02010600030101010101" pitchFamily="2" charset="-122"/>
                <a:sym typeface="+mn-ea"/>
                <a:hlinkClick r:id="rId2" action="ppaction://hlinkfile"/>
              </a:rPr>
              <a:t>上传教研室主任或护士长签字的证明材料。</a:t>
            </a:r>
            <a:r>
              <a:rPr lang="en-US" altLang="zh-CN" sz="2000" b="1">
                <a:solidFill>
                  <a:srgbClr val="FF0000"/>
                </a:solidFill>
                <a:ea typeface="宋体" panose="02010600030101010101" pitchFamily="2" charset="-122"/>
                <a:sym typeface="+mn-ea"/>
                <a:hlinkClick r:id="rId3" action="ppaction://hlinkfile"/>
              </a:rPr>
              <a:t>(</a:t>
            </a:r>
            <a:r>
              <a:rPr lang="zh-CN" altLang="en-US" sz="2000" b="1">
                <a:solidFill>
                  <a:srgbClr val="FF0000"/>
                </a:solidFill>
                <a:ea typeface="宋体" panose="02010600030101010101" pitchFamily="2" charset="-122"/>
                <a:sym typeface="+mn-ea"/>
                <a:hlinkClick r:id="rId3" action="ppaction://hlinkfile"/>
              </a:rPr>
              <a:t>格式可参考群内表格</a:t>
            </a:r>
            <a:r>
              <a:rPr lang="en-US" altLang="zh-CN" sz="2000" b="1">
                <a:solidFill>
                  <a:srgbClr val="FF0000"/>
                </a:solidFill>
                <a:ea typeface="宋体" panose="02010600030101010101" pitchFamily="2" charset="-122"/>
                <a:sym typeface="+mn-ea"/>
                <a:hlinkClick r:id="rId3" action="ppaction://hlinkfile"/>
              </a:rPr>
              <a:t>)</a:t>
            </a:r>
            <a:endParaRPr kumimoji="0" lang="zh-CN" sz="20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4"/>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object 4"/>
          <p:cNvSpPr/>
          <p:nvPr/>
        </p:nvSpPr>
        <p:spPr>
          <a:xfrm>
            <a:off x="560705" y="3147060"/>
            <a:ext cx="445770" cy="452120"/>
          </a:xfrm>
          <a:prstGeom prst="rect">
            <a:avLst/>
          </a:prstGeom>
          <a:blipFill rotWithShape="1">
            <a:blip r:embed="rId1"/>
            <a:stretch>
              <a:fillRect/>
            </a:stretch>
          </a:blipFill>
          <a:ln w="9525">
            <a:noFill/>
          </a:ln>
        </p:spPr>
        <p:txBody>
          <a:bodyPr lIns="0" tIns="0" rIns="0" bIns="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zh-CN" altLang="en-US" sz="1800" dirty="0">
              <a:ea typeface="FZHei-B01S"/>
            </a:endParaRPr>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chemeClr val="accent2"/>
          </a:solidFill>
        </p:spPr>
        <p:style>
          <a:lnRef idx="2">
            <a:schemeClr val="accent2"/>
          </a:lnRef>
          <a:fillRef idx="1">
            <a:schemeClr val="lt1"/>
          </a:fillRef>
          <a:effectRef idx="0">
            <a:schemeClr val="accent2"/>
          </a:effectRef>
          <a:fontRef idx="minor">
            <a:schemeClr val="dk1"/>
          </a:fontRef>
        </p:style>
        <p:txBody>
          <a:bodyPr/>
          <a:lstStyle/>
          <a:p>
            <a:endParaRPr lang="zh-CN" altLang="en-US"/>
          </a:p>
        </p:txBody>
      </p:sp>
      <p:sp>
        <p:nvSpPr>
          <p:cNvPr id="12297"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8"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
        <p:nvSpPr>
          <p:cNvPr id="2" name="object 7"/>
          <p:cNvSpPr/>
          <p:nvPr/>
        </p:nvSpPr>
        <p:spPr>
          <a:xfrm>
            <a:off x="107315" y="549275"/>
            <a:ext cx="8652510" cy="1470025"/>
          </a:xfrm>
          <a:custGeom>
            <a:avLst/>
            <a:gdLst>
              <a:gd name="txL" fmla="*/ 0 w 3902709"/>
              <a:gd name="txT" fmla="*/ 0 h 500380"/>
              <a:gd name="txR" fmla="*/ 3902709 w 3902709"/>
              <a:gd name="txB" fmla="*/ 500380 h 500380"/>
            </a:gdLst>
            <a:ahLst/>
            <a:cxnLst>
              <a:cxn ang="0">
                <a:pos x="0" y="41990"/>
              </a:cxn>
              <a:cxn ang="0">
                <a:pos x="7136" y="25653"/>
              </a:cxn>
              <a:cxn ang="0">
                <a:pos x="26598" y="12306"/>
              </a:cxn>
              <a:cxn ang="0">
                <a:pos x="55470" y="3302"/>
              </a:cxn>
              <a:cxn ang="0">
                <a:pos x="90837" y="0"/>
              </a:cxn>
              <a:cxn ang="0">
                <a:pos x="4157559" y="0"/>
              </a:cxn>
              <a:cxn ang="0">
                <a:pos x="4192843" y="3302"/>
              </a:cxn>
              <a:cxn ang="0">
                <a:pos x="4221682" y="12306"/>
              </a:cxn>
              <a:cxn ang="0">
                <a:pos x="4241124" y="25653"/>
              </a:cxn>
              <a:cxn ang="0">
                <a:pos x="4248257" y="41990"/>
              </a:cxn>
              <a:cxn ang="0">
                <a:pos x="4248257" y="210014"/>
              </a:cxn>
              <a:cxn ang="0">
                <a:pos x="4241124" y="226376"/>
              </a:cxn>
              <a:cxn ang="0">
                <a:pos x="4221682" y="239721"/>
              </a:cxn>
              <a:cxn ang="0">
                <a:pos x="4192843" y="248709"/>
              </a:cxn>
              <a:cxn ang="0">
                <a:pos x="4157559" y="252005"/>
              </a:cxn>
              <a:cxn ang="0">
                <a:pos x="90837" y="252005"/>
              </a:cxn>
              <a:cxn ang="0">
                <a:pos x="55470" y="248709"/>
              </a:cxn>
              <a:cxn ang="0">
                <a:pos x="26598" y="239721"/>
              </a:cxn>
              <a:cxn ang="0">
                <a:pos x="7136" y="226376"/>
              </a:cxn>
              <a:cxn ang="0">
                <a:pos x="0" y="210014"/>
              </a:cxn>
              <a:cxn ang="0">
                <a:pos x="0" y="41990"/>
              </a:cxn>
            </a:cxnLst>
            <a:rect l="txL" t="txT" r="txR" b="txB"/>
            <a:pathLst>
              <a:path w="3902709" h="500380">
                <a:moveTo>
                  <a:pt x="0" y="83312"/>
                </a:moveTo>
                <a:lnTo>
                  <a:pt x="6554" y="50899"/>
                </a:lnTo>
                <a:lnTo>
                  <a:pt x="24431" y="24415"/>
                </a:lnTo>
                <a:lnTo>
                  <a:pt x="50952" y="6552"/>
                </a:lnTo>
                <a:lnTo>
                  <a:pt x="83438" y="0"/>
                </a:lnTo>
                <a:lnTo>
                  <a:pt x="3818890" y="0"/>
                </a:lnTo>
                <a:lnTo>
                  <a:pt x="3851302" y="6552"/>
                </a:lnTo>
                <a:lnTo>
                  <a:pt x="3877786" y="24415"/>
                </a:lnTo>
                <a:lnTo>
                  <a:pt x="3895649" y="50899"/>
                </a:lnTo>
                <a:lnTo>
                  <a:pt x="3902202" y="83312"/>
                </a:lnTo>
                <a:lnTo>
                  <a:pt x="3902202" y="416687"/>
                </a:lnTo>
                <a:lnTo>
                  <a:pt x="3895649" y="449153"/>
                </a:lnTo>
                <a:lnTo>
                  <a:pt x="3877786" y="475630"/>
                </a:lnTo>
                <a:lnTo>
                  <a:pt x="3851302" y="493464"/>
                </a:lnTo>
                <a:lnTo>
                  <a:pt x="3818890" y="499999"/>
                </a:lnTo>
                <a:lnTo>
                  <a:pt x="83438" y="499999"/>
                </a:lnTo>
                <a:lnTo>
                  <a:pt x="50952" y="493464"/>
                </a:lnTo>
                <a:lnTo>
                  <a:pt x="24431" y="475630"/>
                </a:lnTo>
                <a:lnTo>
                  <a:pt x="6554" y="449153"/>
                </a:lnTo>
                <a:lnTo>
                  <a:pt x="0" y="416687"/>
                </a:lnTo>
                <a:lnTo>
                  <a:pt x="0" y="83312"/>
                </a:lnTo>
                <a:close/>
              </a:path>
            </a:pathLst>
          </a:custGeom>
          <a:noFill/>
          <a:ln w="9525" cap="flat" cmpd="sng">
            <a:solidFill>
              <a:srgbClr val="C0C0C0">
                <a:alpha val="100000"/>
              </a:srgbClr>
            </a:solidFill>
            <a:prstDash val="solid"/>
            <a:round/>
            <a:headEnd type="none" w="med" len="med"/>
            <a:tailEnd type="none" w="med" len="med"/>
          </a:ln>
        </p:spPr>
        <p:txBody>
          <a:bodyPr/>
          <a:lstStyle/>
          <a:p>
            <a:endParaRPr lang="zh-CN" altLang="en-US"/>
          </a:p>
        </p:txBody>
      </p:sp>
      <p:sp>
        <p:nvSpPr>
          <p:cNvPr id="3" name="文本框 37"/>
          <p:cNvSpPr txBox="1">
            <a:spLocks noChangeArrowheads="1"/>
          </p:cNvSpPr>
          <p:nvPr/>
        </p:nvSpPr>
        <p:spPr bwMode="auto">
          <a:xfrm>
            <a:off x="181610" y="549275"/>
            <a:ext cx="8578215"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访问地址：https://zcps.rlsbt.zj.gov.cn</a:t>
            </a:r>
            <a:endPar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用户点击</a:t>
            </a:r>
            <a:r>
              <a:rPr kumimoji="0" lang="en-US" altLang="zh-CN"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a:t>
            </a:r>
            <a:r>
              <a:rPr kumimoji="0" lang="zh-CN" altLang="en-US"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个人用户登录</a:t>
            </a:r>
            <a:r>
              <a:rPr kumimoji="0" lang="en-US" altLang="zh-CN"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a:t>
            </a:r>
            <a:r>
              <a:rPr kumimoji="0" lang="zh-CN" altLang="en-US"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，输入自己浙江政务服务网用户名和密码，即可进入系统</a:t>
            </a:r>
            <a:endParaRPr kumimoji="0" lang="zh-CN" altLang="en-US" sz="2800"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endParaRPr>
          </a:p>
        </p:txBody>
      </p:sp>
      <p:pic>
        <p:nvPicPr>
          <p:cNvPr id="7" name="图片 6"/>
          <p:cNvPicPr>
            <a:picLocks noChangeAspect="1"/>
          </p:cNvPicPr>
          <p:nvPr/>
        </p:nvPicPr>
        <p:blipFill>
          <a:blip r:embed="rId2"/>
          <a:srcRect l="1429" r="1171" b="12206"/>
          <a:stretch>
            <a:fillRect/>
          </a:stretch>
        </p:blipFill>
        <p:spPr>
          <a:xfrm>
            <a:off x="635" y="2120900"/>
            <a:ext cx="9168765" cy="4424680"/>
          </a:xfrm>
          <a:prstGeom prst="rect">
            <a:avLst/>
          </a:prstGeom>
        </p:spPr>
      </p:pic>
      <p:pic>
        <p:nvPicPr>
          <p:cNvPr id="8" name="图片 7"/>
          <p:cNvPicPr>
            <a:picLocks noChangeAspect="1"/>
          </p:cNvPicPr>
          <p:nvPr/>
        </p:nvPicPr>
        <p:blipFill>
          <a:blip r:embed="rId3"/>
          <a:stretch>
            <a:fillRect/>
          </a:stretch>
        </p:blipFill>
        <p:spPr>
          <a:xfrm>
            <a:off x="2483485" y="1917065"/>
            <a:ext cx="4246245" cy="4628515"/>
          </a:xfrm>
          <a:prstGeom prst="rect">
            <a:avLst/>
          </a:prstGeom>
        </p:spPr>
      </p:pic>
      <p:sp>
        <p:nvSpPr>
          <p:cNvPr id="5" name="矩形 4"/>
          <p:cNvSpPr/>
          <p:nvPr/>
        </p:nvSpPr>
        <p:spPr>
          <a:xfrm>
            <a:off x="7236460" y="2493010"/>
            <a:ext cx="1155700" cy="360045"/>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中医院院标（透明版）"/>
          <p:cNvPicPr>
            <a:picLocks noChangeAspect="1"/>
          </p:cNvPicPr>
          <p:nvPr/>
        </p:nvPicPr>
        <p:blipFill>
          <a:blip r:embed="rId4"/>
          <a:stretch>
            <a:fillRect/>
          </a:stretch>
        </p:blipFill>
        <p:spPr>
          <a:xfrm>
            <a:off x="59055" y="116840"/>
            <a:ext cx="2310130" cy="457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2" name="图片 1"/>
          <p:cNvPicPr>
            <a:picLocks noChangeAspect="1"/>
          </p:cNvPicPr>
          <p:nvPr/>
        </p:nvPicPr>
        <p:blipFill>
          <a:blip r:embed="rId1"/>
          <a:srcRect l="22957" t="12482" r="3403" b="39476"/>
          <a:stretch>
            <a:fillRect/>
          </a:stretch>
        </p:blipFill>
        <p:spPr>
          <a:xfrm>
            <a:off x="0" y="609600"/>
            <a:ext cx="9126855" cy="3928745"/>
          </a:xfrm>
          <a:prstGeom prst="rect">
            <a:avLst/>
          </a:prstGeom>
        </p:spPr>
      </p:pic>
      <p:sp>
        <p:nvSpPr>
          <p:cNvPr id="4" name="文本框 37"/>
          <p:cNvSpPr txBox="1">
            <a:spLocks noChangeArrowheads="1"/>
          </p:cNvSpPr>
          <p:nvPr/>
        </p:nvSpPr>
        <p:spPr bwMode="auto">
          <a:xfrm>
            <a:off x="3203575" y="692785"/>
            <a:ext cx="4213225" cy="52197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800" b="1" i="0" u="none" strike="noStrike" cap="none" spc="0" normalizeH="0" baseline="0">
                <a:solidFill>
                  <a:srgbClr val="FF0000"/>
                </a:solidFill>
                <a:ea typeface="宋体" panose="02010600030101010101" pitchFamily="2" charset="-122"/>
                <a:sym typeface="+mn-ea"/>
              </a:rPr>
              <a:t>填写近三年年度考核情况</a:t>
            </a:r>
            <a:endParaRPr kumimoji="0" lang="zh-CN" sz="28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2"/>
          <a:stretch>
            <a:fillRect/>
          </a:stretch>
        </p:blipFill>
        <p:spPr>
          <a:xfrm>
            <a:off x="35560"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5" name="文本框 37"/>
          <p:cNvSpPr txBox="1">
            <a:spLocks noChangeArrowheads="1"/>
          </p:cNvSpPr>
          <p:nvPr/>
        </p:nvSpPr>
        <p:spPr bwMode="auto">
          <a:xfrm>
            <a:off x="682625" y="1341120"/>
            <a:ext cx="1388110" cy="144526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a:solidFill>
                  <a:srgbClr val="FF0000"/>
                </a:solidFill>
                <a:ea typeface="宋体" panose="02010600030101010101" pitchFamily="2" charset="-122"/>
                <a:sym typeface="+mn-ea"/>
              </a:rPr>
              <a:t>钉钉群</a:t>
            </a:r>
            <a:r>
              <a:rPr lang="en-US" altLang="zh-CN" sz="2800" b="1">
                <a:solidFill>
                  <a:srgbClr val="FF0000"/>
                </a:solidFill>
                <a:ea typeface="宋体" panose="02010600030101010101" pitchFamily="2" charset="-122"/>
                <a:sym typeface="+mn-ea"/>
              </a:rPr>
              <a:t>,</a:t>
            </a:r>
            <a:r>
              <a:rPr lang="zh-CN" altLang="zh-CN" sz="2000" b="1">
                <a:solidFill>
                  <a:srgbClr val="FF0000"/>
                </a:solidFill>
                <a:ea typeface="宋体" panose="02010600030101010101" pitchFamily="2" charset="-122"/>
                <a:sym typeface="+mn-ea"/>
              </a:rPr>
              <a:t>不参加本次评聘请勿进群</a:t>
            </a:r>
            <a:endParaRPr kumimoji="0" lang="zh-CN" altLang="zh-CN" sz="2000" b="1" i="0" u="none" strike="noStrike" cap="none" spc="0" normalizeH="0" baseline="0">
              <a:solidFill>
                <a:srgbClr val="FF0000"/>
              </a:solidFill>
              <a:ea typeface="宋体" panose="02010600030101010101" pitchFamily="2" charset="-122"/>
              <a:sym typeface="+mn-ea"/>
            </a:endParaRPr>
          </a:p>
        </p:txBody>
      </p:sp>
      <p:pic>
        <p:nvPicPr>
          <p:cNvPr id="8" name="图片 7" descr="中医院院标（透明版）"/>
          <p:cNvPicPr>
            <a:picLocks noChangeAspect="1"/>
          </p:cNvPicPr>
          <p:nvPr/>
        </p:nvPicPr>
        <p:blipFill>
          <a:blip r:embed="rId1"/>
          <a:stretch>
            <a:fillRect/>
          </a:stretch>
        </p:blipFill>
        <p:spPr>
          <a:xfrm>
            <a:off x="59055" y="116840"/>
            <a:ext cx="2310130" cy="457835"/>
          </a:xfrm>
          <a:prstGeom prst="rect">
            <a:avLst/>
          </a:prstGeom>
        </p:spPr>
      </p:pic>
      <p:sp>
        <p:nvSpPr>
          <p:cNvPr id="4"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pic>
        <p:nvPicPr>
          <p:cNvPr id="3" name="图片 2" descr="1698713623504"/>
          <p:cNvPicPr>
            <a:picLocks noChangeAspect="1"/>
          </p:cNvPicPr>
          <p:nvPr/>
        </p:nvPicPr>
        <p:blipFill>
          <a:blip r:embed="rId2"/>
          <a:stretch>
            <a:fillRect/>
          </a:stretch>
        </p:blipFill>
        <p:spPr>
          <a:xfrm>
            <a:off x="2547620" y="1414145"/>
            <a:ext cx="4048125" cy="402907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srcRect l="8829" r="10172"/>
          <a:stretch>
            <a:fillRect/>
          </a:stretch>
        </p:blipFill>
        <p:spPr>
          <a:xfrm>
            <a:off x="4795520" y="1202055"/>
            <a:ext cx="2767330" cy="227901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37890" name="图片 6"/>
          <p:cNvPicPr>
            <a:picLocks noChangeAspect="1"/>
          </p:cNvPicPr>
          <p:nvPr/>
        </p:nvPicPr>
        <p:blipFill>
          <a:blip r:embed="rId2" cstate="print"/>
          <a:srcRect l="20781" t="803" r="4218" b="-803"/>
          <a:stretch>
            <a:fillRect/>
          </a:stretch>
        </p:blipFill>
        <p:spPr bwMode="auto">
          <a:xfrm>
            <a:off x="7562850" y="2040890"/>
            <a:ext cx="1440180" cy="1440180"/>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7891" name="图片 8"/>
          <p:cNvPicPr>
            <a:picLocks noChangeAspect="1"/>
          </p:cNvPicPr>
          <p:nvPr/>
        </p:nvPicPr>
        <p:blipFill>
          <a:blip r:embed="rId3"/>
          <a:srcRect t="16714" b="16714"/>
          <a:stretch>
            <a:fillRect/>
          </a:stretch>
        </p:blipFill>
        <p:spPr bwMode="auto">
          <a:xfrm>
            <a:off x="6534150" y="3879215"/>
            <a:ext cx="1951990" cy="195072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60421" name="组合 3"/>
          <p:cNvGrpSpPr/>
          <p:nvPr/>
        </p:nvGrpSpPr>
        <p:grpSpPr>
          <a:xfrm flipH="1">
            <a:off x="8134033" y="0"/>
            <a:ext cx="1009650"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 name="直角三角形 1"/>
            <p:cNvSpPr/>
            <p:nvPr/>
          </p:nvSpPr>
          <p:spPr>
            <a:xfrm rot="5400000">
              <a:off x="0" y="0"/>
              <a:ext cx="2972071" cy="297207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60422" name="组合 14"/>
          <p:cNvGrpSpPr/>
          <p:nvPr/>
        </p:nvGrpSpPr>
        <p:grpSpPr>
          <a:xfrm flipV="1">
            <a:off x="0" y="5829935"/>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7" name="直角三角形 16"/>
            <p:cNvSpPr/>
            <p:nvPr/>
          </p:nvSpPr>
          <p:spPr>
            <a:xfrm rot="5400000">
              <a:off x="4" y="0"/>
              <a:ext cx="2972592" cy="297259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24" name="椭圆 23"/>
          <p:cNvSpPr/>
          <p:nvPr/>
        </p:nvSpPr>
        <p:spPr>
          <a:xfrm>
            <a:off x="8243570" y="5224145"/>
            <a:ext cx="611505" cy="5524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5" name="椭圆 24"/>
          <p:cNvSpPr/>
          <p:nvPr/>
        </p:nvSpPr>
        <p:spPr>
          <a:xfrm>
            <a:off x="8486140" y="3723640"/>
            <a:ext cx="306070" cy="276860"/>
          </a:xfrm>
          <a:prstGeom prst="ellipse">
            <a:avLst/>
          </a:prstGeom>
          <a:solidFill>
            <a:srgbClr val="D94C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1">
              <a:ln>
                <a:noFill/>
              </a:ln>
              <a:solidFill>
                <a:schemeClr val="lt1"/>
              </a:solidFill>
              <a:effectLst/>
              <a:uLnTx/>
              <a:uFillTx/>
              <a:latin typeface="Impact" panose="020B0806030902050204" pitchFamily="34" charset="0"/>
              <a:ea typeface="+mn-ea"/>
              <a:cs typeface="+mn-cs"/>
            </a:endParaRPr>
          </a:p>
        </p:txBody>
      </p:sp>
      <p:sp>
        <p:nvSpPr>
          <p:cNvPr id="26" name="椭圆 25"/>
          <p:cNvSpPr/>
          <p:nvPr/>
        </p:nvSpPr>
        <p:spPr>
          <a:xfrm>
            <a:off x="5865495" y="3481070"/>
            <a:ext cx="447040" cy="403225"/>
          </a:xfrm>
          <a:prstGeom prst="ellipse">
            <a:avLst/>
          </a:prstGeom>
          <a:solidFill>
            <a:srgbClr val="FF8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1">
              <a:ln>
                <a:noFill/>
              </a:ln>
              <a:solidFill>
                <a:schemeClr val="lt1"/>
              </a:solidFill>
              <a:effectLst/>
              <a:uLnTx/>
              <a:uFillTx/>
              <a:latin typeface="Impact" panose="020B0806030902050204" pitchFamily="34" charset="0"/>
              <a:ea typeface="+mn-ea"/>
              <a:cs typeface="+mn-cs"/>
            </a:endParaRPr>
          </a:p>
        </p:txBody>
      </p:sp>
      <p:sp>
        <p:nvSpPr>
          <p:cNvPr id="27" name="椭圆 26"/>
          <p:cNvSpPr/>
          <p:nvPr/>
        </p:nvSpPr>
        <p:spPr>
          <a:xfrm>
            <a:off x="7158990" y="3134360"/>
            <a:ext cx="651510" cy="589280"/>
          </a:xfrm>
          <a:prstGeom prst="ellipse">
            <a:avLst/>
          </a:prstGeom>
          <a:solidFill>
            <a:srgbClr val="D03C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1">
              <a:ln>
                <a:noFill/>
              </a:ln>
              <a:solidFill>
                <a:schemeClr val="lt1"/>
              </a:solidFill>
              <a:effectLst/>
              <a:uLnTx/>
              <a:uFillTx/>
              <a:latin typeface="Impact" panose="020B0806030902050204" pitchFamily="34" charset="0"/>
              <a:ea typeface="+mn-ea"/>
              <a:cs typeface="+mn-cs"/>
            </a:endParaRPr>
          </a:p>
        </p:txBody>
      </p:sp>
      <p:sp>
        <p:nvSpPr>
          <p:cNvPr id="60427" name="Rectangle 18"/>
          <p:cNvSpPr/>
          <p:nvPr/>
        </p:nvSpPr>
        <p:spPr>
          <a:xfrm>
            <a:off x="362268" y="2694940"/>
            <a:ext cx="4252912" cy="1440180"/>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buFontTx/>
              <a:buNone/>
            </a:pPr>
            <a:r>
              <a:rPr lang="zh-CN" altLang="en-US" sz="7200" b="1" dirty="0">
                <a:solidFill>
                  <a:srgbClr val="595959"/>
                </a:solidFill>
                <a:latin typeface="微软雅黑" panose="020B0503020204020204" pitchFamily="34" charset="-122"/>
                <a:ea typeface="微软雅黑" panose="020B0503020204020204" pitchFamily="34" charset="-122"/>
                <a:sym typeface="思源黑体旧字形 Normal" pitchFamily="34" charset="-128"/>
              </a:rPr>
              <a:t>感谢聆听</a:t>
            </a:r>
            <a:endParaRPr lang="en-US" altLang="zh-CN" sz="7200" b="1" dirty="0">
              <a:solidFill>
                <a:srgbClr val="595959"/>
              </a:solidFill>
              <a:latin typeface="微软雅黑" panose="020B0503020204020204" pitchFamily="34" charset="-122"/>
              <a:ea typeface="微软雅黑" panose="020B0503020204020204" pitchFamily="34" charset="-122"/>
              <a:sym typeface="思源黑体旧字形 Normal" pitchFamily="34" charset="-128"/>
            </a:endParaRPr>
          </a:p>
        </p:txBody>
      </p:sp>
      <p:sp>
        <p:nvSpPr>
          <p:cNvPr id="60428" name="Rectangle 20"/>
          <p:cNvSpPr/>
          <p:nvPr/>
        </p:nvSpPr>
        <p:spPr>
          <a:xfrm>
            <a:off x="290195" y="2392045"/>
            <a:ext cx="4596130" cy="47942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30000"/>
              </a:lnSpc>
              <a:spcBef>
                <a:spcPct val="0"/>
              </a:spcBef>
              <a:buFontTx/>
              <a:buNone/>
            </a:pPr>
            <a:r>
              <a:rPr lang="en-US" altLang="zh-CN" sz="2400" dirty="0">
                <a:solidFill>
                  <a:srgbClr val="808080"/>
                </a:solidFill>
                <a:latin typeface="思源黑体旧字形 Normal" pitchFamily="34" charset="-128"/>
                <a:ea typeface="思源黑体旧字形 Normal" pitchFamily="34" charset="-128"/>
                <a:sym typeface="思源黑体旧字形 Normal" pitchFamily="34" charset="-128"/>
              </a:rPr>
              <a:t>THANK YOU FOR YOUR GUIDANCE</a:t>
            </a:r>
            <a:endParaRPr lang="zh-CN" altLang="en-US" sz="2400" dirty="0">
              <a:solidFill>
                <a:srgbClr val="808080"/>
              </a:solidFill>
              <a:latin typeface="思源黑体旧字形 Normal" pitchFamily="34" charset="-128"/>
              <a:ea typeface="思源黑体旧字形 Normal" pitchFamily="34" charset="-128"/>
              <a:sym typeface="思源黑体旧字形 Normal" pitchFamily="34" charset="-128"/>
            </a:endParaRPr>
          </a:p>
        </p:txBody>
      </p:sp>
      <p:pic>
        <p:nvPicPr>
          <p:cNvPr id="4" name="图片 3" descr="中医院院标（透明版）"/>
          <p:cNvPicPr>
            <a:picLocks noChangeAspect="1"/>
          </p:cNvPicPr>
          <p:nvPr/>
        </p:nvPicPr>
        <p:blipFill>
          <a:blip r:embed="rId4"/>
          <a:stretch>
            <a:fillRect/>
          </a:stretch>
        </p:blipFill>
        <p:spPr>
          <a:xfrm>
            <a:off x="59055" y="116840"/>
            <a:ext cx="2310130" cy="457835"/>
          </a:xfrm>
          <a:prstGeom prst="rect">
            <a:avLst/>
          </a:prstGeom>
        </p:spPr>
      </p:pic>
    </p:spTree>
  </p:cSld>
  <p:clrMapOvr>
    <a:masterClrMapping/>
  </p:clrMapOvr>
  <p:transition spd="slow"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1629422547(1)"/>
          <p:cNvPicPr>
            <a:picLocks noChangeAspect="1"/>
          </p:cNvPicPr>
          <p:nvPr>
            <p:ph idx="1"/>
          </p:nvPr>
        </p:nvPicPr>
        <p:blipFill>
          <a:blip r:embed="rId1"/>
          <a:stretch>
            <a:fillRect/>
          </a:stretch>
        </p:blipFill>
        <p:spPr>
          <a:xfrm>
            <a:off x="610235" y="692785"/>
            <a:ext cx="7922895" cy="5552440"/>
          </a:xfrm>
          <a:prstGeom prst="rect">
            <a:avLst/>
          </a:prstGeom>
        </p:spPr>
      </p:pic>
      <p:sp>
        <p:nvSpPr>
          <p:cNvPr id="22537" name="椭圆形标注 158728"/>
          <p:cNvSpPr/>
          <p:nvPr/>
        </p:nvSpPr>
        <p:spPr>
          <a:xfrm>
            <a:off x="5219700" y="1772920"/>
            <a:ext cx="2273300" cy="1706880"/>
          </a:xfrm>
          <a:prstGeom prst="wedgeEllipseCallout">
            <a:avLst>
              <a:gd name="adj1" fmla="val -186843"/>
              <a:gd name="adj2" fmla="val -63943"/>
            </a:avLst>
          </a:prstGeom>
          <a:noFill/>
          <a:ln w="38100" cap="flat" cmpd="sng">
            <a:solidFill>
              <a:srgbClr val="FF0000"/>
            </a:solidFill>
            <a:prstDash val="solid"/>
            <a:miter/>
            <a:headEnd type="none" w="med" len="med"/>
            <a:tailEnd type="none" w="med" len="med"/>
          </a:ln>
        </p:spPr>
        <p:txBody>
          <a:bodyPr anchor="t"/>
          <a:p>
            <a:pPr algn="ctr" eaLnBrk="0" hangingPunct="0"/>
            <a:r>
              <a:rPr lang="zh-CN" altLang="en-US" sz="1800" b="1" dirty="0">
                <a:solidFill>
                  <a:srgbClr val="FF0000"/>
                </a:solidFill>
                <a:latin typeface="华文中宋" panose="02010600040101010101" pitchFamily="2" charset="-122"/>
                <a:ea typeface="华文中宋" panose="02010600040101010101" pitchFamily="2" charset="-122"/>
              </a:rPr>
              <a:t>点击完善</a:t>
            </a:r>
            <a:r>
              <a:rPr lang="en-US" altLang="zh-CN" sz="1800" b="1" dirty="0">
                <a:solidFill>
                  <a:srgbClr val="FF0000"/>
                </a:solidFill>
                <a:latin typeface="华文中宋" panose="02010600040101010101" pitchFamily="2" charset="-122"/>
                <a:ea typeface="华文中宋" panose="02010600040101010101" pitchFamily="2" charset="-122"/>
              </a:rPr>
              <a:t>“</a:t>
            </a:r>
            <a:r>
              <a:rPr lang="zh-CN" altLang="en-US" sz="1800" b="1" dirty="0">
                <a:solidFill>
                  <a:srgbClr val="FF0000"/>
                </a:solidFill>
                <a:latin typeface="华文中宋" panose="02010600040101010101" pitchFamily="2" charset="-122"/>
                <a:ea typeface="华文中宋" panose="02010600040101010101" pitchFamily="2" charset="-122"/>
              </a:rPr>
              <a:t>个人基本信息</a:t>
            </a:r>
            <a:r>
              <a:rPr lang="en-US" altLang="zh-CN" sz="1800" b="1" dirty="0">
                <a:solidFill>
                  <a:srgbClr val="FF0000"/>
                </a:solidFill>
                <a:latin typeface="华文中宋" panose="02010600040101010101" pitchFamily="2" charset="-122"/>
                <a:ea typeface="华文中宋" panose="02010600040101010101" pitchFamily="2" charset="-122"/>
              </a:rPr>
              <a:t>”</a:t>
            </a:r>
            <a:r>
              <a:rPr lang="zh-CN" altLang="zh-CN" sz="1800" b="1" dirty="0">
                <a:solidFill>
                  <a:srgbClr val="FF0000"/>
                </a:solidFill>
                <a:latin typeface="华文中宋" panose="02010600040101010101" pitchFamily="2" charset="-122"/>
                <a:ea typeface="华文中宋" panose="02010600040101010101" pitchFamily="2" charset="-122"/>
              </a:rPr>
              <a:t>（</a:t>
            </a:r>
            <a:r>
              <a:rPr lang="zh-CN" altLang="zh-CN" sz="1800" b="1" dirty="0">
                <a:solidFill>
                  <a:srgbClr val="FF0000"/>
                </a:solidFill>
                <a:latin typeface="华文中宋" panose="02010600040101010101" pitchFamily="2" charset="-122"/>
                <a:ea typeface="华文中宋" panose="02010600040101010101" pitchFamily="2" charset="-122"/>
              </a:rPr>
              <a:t>已完成的跳过此步骤）</a:t>
            </a:r>
            <a:endParaRPr lang="zh-CN" altLang="zh-CN" sz="1800" b="1" dirty="0">
              <a:solidFill>
                <a:srgbClr val="FF0000"/>
              </a:solidFill>
              <a:latin typeface="华文中宋" panose="02010600040101010101" pitchFamily="2" charset="-122"/>
              <a:ea typeface="华文中宋" panose="02010600040101010101" pitchFamily="2" charset="-122"/>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12297"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p>
            <a:pPr marL="12700" lvl="0" indent="0" algn="r" eaLnBrk="1" hangingPunct="1">
              <a:spcBef>
                <a:spcPts val="100"/>
              </a:spcBef>
              <a:buFontTx/>
              <a:buNone/>
            </a:pPr>
            <a:r>
              <a:rPr lang="zh-CN" altLang="en-US" sz="1600" dirty="0">
                <a:latin typeface="Noto Sans CJK JP Regular"/>
                <a:ea typeface="Noto Sans CJK JP Regular"/>
                <a:sym typeface="+mn-ea"/>
              </a:rPr>
              <a:t>厚德、</a:t>
            </a:r>
            <a:r>
              <a:rPr lang="zh-CN" altLang="en-US" sz="1600" dirty="0">
                <a:latin typeface="Noto Sans CJK JP Regular"/>
                <a:ea typeface="Noto Sans CJK JP Regular"/>
                <a:sym typeface="+mn-ea"/>
              </a:rPr>
              <a:t>明智、精医、济世</a:t>
            </a:r>
            <a:endParaRPr lang="zh-CN" altLang="en-US" sz="1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5245" y="1269365"/>
            <a:ext cx="8971280" cy="4993005"/>
          </a:xfrm>
          <a:prstGeom prst="rect">
            <a:avLst/>
          </a:prstGeom>
        </p:spPr>
      </p:pic>
      <p:sp>
        <p:nvSpPr>
          <p:cNvPr id="12292" name="object 4"/>
          <p:cNvSpPr/>
          <p:nvPr/>
        </p:nvSpPr>
        <p:spPr>
          <a:xfrm>
            <a:off x="560705" y="3147060"/>
            <a:ext cx="445770" cy="452120"/>
          </a:xfrm>
          <a:prstGeom prst="rect">
            <a:avLst/>
          </a:prstGeom>
          <a:blipFill rotWithShape="1">
            <a:blip r:embed="rId2"/>
            <a:stretch>
              <a:fillRect/>
            </a:stretch>
          </a:blipFill>
          <a:ln w="9525">
            <a:noFill/>
          </a:ln>
        </p:spPr>
        <p:txBody>
          <a:bodyPr lIns="0" tIns="0" rIns="0" bIns="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zh-CN" altLang="en-US" sz="1800" dirty="0">
              <a:ea typeface="FZHei-B01S"/>
            </a:endParaRPr>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12297"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4" name="文本框 37"/>
          <p:cNvSpPr txBox="1">
            <a:spLocks noChangeArrowheads="1"/>
          </p:cNvSpPr>
          <p:nvPr/>
        </p:nvSpPr>
        <p:spPr bwMode="auto">
          <a:xfrm>
            <a:off x="179705" y="598805"/>
            <a:ext cx="8578215"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rPr>
              <a:t>首次登录先完善个人基本信息。</a:t>
            </a:r>
            <a:r>
              <a:rPr lang="zh-CN" altLang="zh-CN" sz="2000" b="1" dirty="0">
                <a:solidFill>
                  <a:srgbClr val="FF0000"/>
                </a:solidFill>
                <a:latin typeface="华文中宋" panose="02010600040101010101" pitchFamily="2" charset="-122"/>
                <a:ea typeface="华文中宋" panose="02010600040101010101" pitchFamily="2" charset="-122"/>
                <a:sym typeface="+mn-ea"/>
              </a:rPr>
              <a:t>（已完成的跳过此步骤）</a:t>
            </a:r>
            <a:endParaRPr lang="zh-CN" altLang="zh-CN" sz="2000" b="1" dirty="0">
              <a:solidFill>
                <a:srgbClr val="FF0000"/>
              </a:solidFill>
              <a:latin typeface="华文中宋" panose="02010600040101010101" pitchFamily="2" charset="-122"/>
              <a:ea typeface="华文中宋" panose="0201060004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anose="020B0604020202020204" pitchFamily="34" charset="0"/>
              <a:ea typeface="FZHei-B01S"/>
              <a:cs typeface="FZHei-B01S"/>
              <a:sym typeface="+mn-ea"/>
            </a:endParaRPr>
          </a:p>
        </p:txBody>
      </p:sp>
      <p:sp>
        <p:nvSpPr>
          <p:cNvPr id="5" name="矩形 4"/>
          <p:cNvSpPr/>
          <p:nvPr/>
        </p:nvSpPr>
        <p:spPr>
          <a:xfrm>
            <a:off x="2339975" y="3645535"/>
            <a:ext cx="5422265" cy="360045"/>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2365" y="4581525"/>
            <a:ext cx="1642745" cy="689610"/>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7"/>
          <p:cNvSpPr txBox="1">
            <a:spLocks noChangeArrowheads="1"/>
          </p:cNvSpPr>
          <p:nvPr/>
        </p:nvSpPr>
        <p:spPr bwMode="auto">
          <a:xfrm>
            <a:off x="4375785" y="4609465"/>
            <a:ext cx="4598035" cy="1568450"/>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400" b="1" dirty="0">
                <a:solidFill>
                  <a:srgbClr val="FF0000"/>
                </a:solidFill>
                <a:latin typeface="华文中宋" panose="02010600040101010101" pitchFamily="2" charset="-122"/>
                <a:ea typeface="华文中宋" panose="02010600040101010101" pitchFamily="2" charset="-122"/>
                <a:sym typeface="+mn-ea"/>
              </a:rPr>
              <a:t>所属申报职称系列、现工作单位名称请务必填写准确！工作岗位：内科医生</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外科医生</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其他临床</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医技医生</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护理</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技（药）</a:t>
            </a:r>
            <a:r>
              <a:rPr lang="en-US" altLang="zh-CN" sz="2400" b="1" dirty="0">
                <a:solidFill>
                  <a:srgbClr val="FF0000"/>
                </a:solidFill>
                <a:latin typeface="华文中宋" panose="02010600040101010101" pitchFamily="2" charset="-122"/>
                <a:ea typeface="华文中宋" panose="02010600040101010101" pitchFamily="2" charset="-122"/>
                <a:sym typeface="+mn-ea"/>
              </a:rPr>
              <a:t>/</a:t>
            </a:r>
            <a:r>
              <a:rPr lang="zh-CN" altLang="en-US" sz="2400" b="1" dirty="0">
                <a:solidFill>
                  <a:srgbClr val="FF0000"/>
                </a:solidFill>
                <a:latin typeface="华文中宋" panose="02010600040101010101" pitchFamily="2" charset="-122"/>
                <a:ea typeface="华文中宋" panose="02010600040101010101" pitchFamily="2" charset="-122"/>
                <a:sym typeface="+mn-ea"/>
              </a:rPr>
              <a:t>其他</a:t>
            </a:r>
            <a:endParaRPr kumimoji="0" lang="zh-CN" altLang="en-US" sz="2400" b="1" i="0" u="none" strike="noStrike" kern="1200" cap="none" spc="0" normalizeH="0" baseline="0" dirty="0">
              <a:solidFill>
                <a:srgbClr val="FF0000"/>
              </a:solidFill>
              <a:latin typeface="华文中宋" panose="02010600040101010101" pitchFamily="2" charset="-122"/>
              <a:ea typeface="华文中宋" panose="02010600040101010101" pitchFamily="2" charset="-122"/>
              <a:cs typeface="FZHei-B01S"/>
              <a:sym typeface="+mn-ea"/>
            </a:endParaRPr>
          </a:p>
        </p:txBody>
      </p:sp>
      <p:pic>
        <p:nvPicPr>
          <p:cNvPr id="8" name="图片 7"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9"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rcRect l="18455" t="2724" r="35946" b="33684"/>
          <a:stretch>
            <a:fillRect/>
          </a:stretch>
        </p:blipFill>
        <p:spPr>
          <a:xfrm>
            <a:off x="635" y="594995"/>
            <a:ext cx="9142730" cy="6223000"/>
          </a:xfrm>
          <a:prstGeom prst="rect">
            <a:avLst/>
          </a:prstGeom>
        </p:spPr>
      </p:pic>
      <p:sp>
        <p:nvSpPr>
          <p:cNvPr id="12292" name="object 4"/>
          <p:cNvSpPr/>
          <p:nvPr/>
        </p:nvSpPr>
        <p:spPr>
          <a:xfrm>
            <a:off x="560705" y="3147060"/>
            <a:ext cx="445770" cy="452120"/>
          </a:xfrm>
          <a:prstGeom prst="rect">
            <a:avLst/>
          </a:prstGeom>
          <a:blipFill rotWithShape="1">
            <a:blip r:embed="rId2"/>
            <a:stretch>
              <a:fillRect/>
            </a:stretch>
          </a:blipFill>
          <a:ln w="9525">
            <a:noFill/>
          </a:ln>
        </p:spPr>
        <p:txBody>
          <a:bodyPr lIns="0" tIns="0" rIns="0" bIns="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zh-CN" altLang="en-US" sz="1800" dirty="0">
              <a:ea typeface="FZHei-B01S"/>
            </a:endParaRPr>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12297"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4" name="文本框 37"/>
          <p:cNvSpPr txBox="1">
            <a:spLocks noChangeArrowheads="1"/>
          </p:cNvSpPr>
          <p:nvPr/>
        </p:nvSpPr>
        <p:spPr bwMode="auto">
          <a:xfrm>
            <a:off x="3420110" y="4869180"/>
            <a:ext cx="5215255" cy="1076325"/>
          </a:xfrm>
          <a:prstGeom prst="rect">
            <a:avLst/>
          </a:prstGeom>
          <a:noFill/>
          <a:ln w="28575"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Arial" panose="020B0604020202020204" pitchFamily="34" charset="0"/>
                <a:ea typeface="FZHei-B01S"/>
                <a:cs typeface="FZHei-B01S"/>
                <a:sym typeface="+mn-ea"/>
              </a:rPr>
              <a:t>点击“我的业绩档案”，用户先维护业绩档案库信息。</a:t>
            </a:r>
            <a:endParaRPr kumimoji="0"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Arial" panose="020B0604020202020204" pitchFamily="34" charset="0"/>
              <a:ea typeface="FZHei-B01S"/>
              <a:cs typeface="FZHei-B01S"/>
              <a:sym typeface="+mn-ea"/>
            </a:endParaRPr>
          </a:p>
        </p:txBody>
      </p:sp>
      <p:sp>
        <p:nvSpPr>
          <p:cNvPr id="5" name="矩形 4"/>
          <p:cNvSpPr/>
          <p:nvPr/>
        </p:nvSpPr>
        <p:spPr>
          <a:xfrm>
            <a:off x="2987675" y="1341120"/>
            <a:ext cx="1586230" cy="49022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9"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object 4"/>
          <p:cNvSpPr/>
          <p:nvPr/>
        </p:nvSpPr>
        <p:spPr>
          <a:xfrm>
            <a:off x="560705" y="3147060"/>
            <a:ext cx="445770" cy="452120"/>
          </a:xfrm>
          <a:prstGeom prst="rect">
            <a:avLst/>
          </a:prstGeom>
          <a:blipFill rotWithShape="1">
            <a:blip r:embed="rId1"/>
            <a:stretch>
              <a:fillRect/>
            </a:stretch>
          </a:blipFill>
          <a:ln w="9525">
            <a:noFill/>
          </a:ln>
        </p:spPr>
        <p:txBody>
          <a:bodyPr lIns="0" tIns="0" rIns="0" bIns="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zh-CN" altLang="en-US" sz="1800" dirty="0">
              <a:ea typeface="FZHei-B01S"/>
            </a:endParaRPr>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12297"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4" name="椭圆 133130"/>
          <p:cNvSpPr/>
          <p:nvPr/>
        </p:nvSpPr>
        <p:spPr>
          <a:xfrm>
            <a:off x="2123440" y="3213100"/>
            <a:ext cx="3874135" cy="488315"/>
          </a:xfrm>
          <a:prstGeom prst="ellipse">
            <a:avLst/>
          </a:prstGeom>
          <a:noFill/>
          <a:ln w="38100" cap="flat" cmpd="sng">
            <a:solidFill>
              <a:srgbClr val="FF0000"/>
            </a:solidFill>
            <a:prstDash val="solid"/>
            <a:round/>
            <a:headEnd type="none" w="med" len="med"/>
            <a:tailEnd type="none" w="med" len="med"/>
          </a:ln>
          <a:effectLst>
            <a:outerShdw dist="45791" dir="2021404" algn="ctr" rotWithShape="0">
              <a:srgbClr val="333333">
                <a:alpha val="50000"/>
              </a:srgbClr>
            </a:outerShdw>
          </a:effectLst>
        </p:spPr>
        <p:txBody>
          <a:bodyPr anchor="t"/>
          <a:lstStyle/>
          <a:p>
            <a:pPr algn="ctr" eaLnBrk="0" hangingPunct="0"/>
            <a:endParaRPr lang="zh-CN" altLang="en-US">
              <a:latin typeface="华文中宋" panose="02010600040101010101" pitchFamily="2" charset="-122"/>
              <a:ea typeface="华文中宋" panose="02010600040101010101" pitchFamily="2" charset="-122"/>
            </a:endParaRPr>
          </a:p>
        </p:txBody>
      </p:sp>
      <p:sp>
        <p:nvSpPr>
          <p:cNvPr id="7" name="文本框 37"/>
          <p:cNvSpPr txBox="1">
            <a:spLocks noChangeArrowheads="1"/>
          </p:cNvSpPr>
          <p:nvPr/>
        </p:nvSpPr>
        <p:spPr bwMode="auto">
          <a:xfrm>
            <a:off x="395605" y="5459730"/>
            <a:ext cx="8319770" cy="1198880"/>
          </a:xfrm>
          <a:prstGeom prst="rect">
            <a:avLst/>
          </a:prstGeom>
          <a:noFill/>
          <a:ln w="28575"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dirty="0">
                <a:solidFill>
                  <a:srgbClr val="FF0000"/>
                </a:solidFill>
                <a:latin typeface="华文中宋" panose="02010600040101010101" pitchFamily="2" charset="-122"/>
                <a:ea typeface="华文中宋" panose="02010600040101010101" pitchFamily="2" charset="-122"/>
                <a:cs typeface="FZHei-B01S"/>
                <a:sym typeface="+mn-ea"/>
              </a:rPr>
              <a:t>填写前请仔细阅读“填写说明”。教育经历请按照毕业证书完整填写</a:t>
            </a:r>
            <a:r>
              <a:rPr lang="zh-CN" altLang="en-US" sz="2400" b="1" dirty="0">
                <a:solidFill>
                  <a:srgbClr val="FF0000"/>
                </a:solidFill>
                <a:latin typeface="华文中宋" panose="02010600040101010101" pitchFamily="2" charset="-122"/>
                <a:ea typeface="华文中宋" panose="02010600040101010101" pitchFamily="2" charset="-122"/>
                <a:sym typeface="+mn-ea"/>
              </a:rPr>
              <a:t>，包括初始学历和最高学历。新增学历、新增学位信息要分开填写。</a:t>
            </a:r>
            <a:endParaRPr kumimoji="0"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FZHei-B01S"/>
              <a:sym typeface="+mn-ea"/>
            </a:endParaRPr>
          </a:p>
        </p:txBody>
      </p:sp>
      <p:pic>
        <p:nvPicPr>
          <p:cNvPr id="3" name="图片 2"/>
          <p:cNvPicPr>
            <a:picLocks noChangeAspect="1"/>
          </p:cNvPicPr>
          <p:nvPr/>
        </p:nvPicPr>
        <p:blipFill>
          <a:blip r:embed="rId2"/>
          <a:srcRect l="25017" t="3836" r="1433" b="31957"/>
          <a:stretch>
            <a:fillRect/>
          </a:stretch>
        </p:blipFill>
        <p:spPr>
          <a:xfrm>
            <a:off x="635" y="551180"/>
            <a:ext cx="9143365" cy="4908550"/>
          </a:xfrm>
          <a:prstGeom prst="rect">
            <a:avLst/>
          </a:prstGeom>
        </p:spPr>
      </p:pic>
      <p:pic>
        <p:nvPicPr>
          <p:cNvPr id="8" name="图片 7"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9"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pic>
        <p:nvPicPr>
          <p:cNvPr id="5" name="图片 4"/>
          <p:cNvPicPr>
            <a:picLocks noChangeAspect="1"/>
          </p:cNvPicPr>
          <p:nvPr/>
        </p:nvPicPr>
        <p:blipFill>
          <a:blip r:embed="rId1"/>
          <a:stretch>
            <a:fillRect/>
          </a:stretch>
        </p:blipFill>
        <p:spPr>
          <a:xfrm>
            <a:off x="0" y="730885"/>
            <a:ext cx="9132570" cy="5860415"/>
          </a:xfrm>
          <a:prstGeom prst="rect">
            <a:avLst/>
          </a:prstGeom>
        </p:spPr>
      </p:pic>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sp>
        <p:nvSpPr>
          <p:cNvPr id="22537" name="椭圆形标注 158728"/>
          <p:cNvSpPr/>
          <p:nvPr/>
        </p:nvSpPr>
        <p:spPr>
          <a:xfrm>
            <a:off x="3851910" y="5013325"/>
            <a:ext cx="2887345" cy="1439545"/>
          </a:xfrm>
          <a:prstGeom prst="wedgeEllipseCallout">
            <a:avLst>
              <a:gd name="adj1" fmla="val -93833"/>
              <a:gd name="adj2" fmla="val -26074"/>
            </a:avLst>
          </a:prstGeom>
          <a:noFill/>
          <a:ln w="38100" cap="flat" cmpd="sng">
            <a:solidFill>
              <a:srgbClr val="FF0000"/>
            </a:solidFill>
            <a:prstDash val="solid"/>
            <a:miter/>
            <a:headEnd type="none" w="med" len="med"/>
            <a:tailEnd type="none" w="med" len="med"/>
          </a:ln>
        </p:spPr>
        <p:txBody>
          <a:bodyPr anchor="t"/>
          <a:lstStyle/>
          <a:p>
            <a:pPr algn="ctr" eaLnBrk="0" hangingPunct="0"/>
            <a:r>
              <a:rPr lang="en-US" altLang="zh-CN" sz="2000" b="1" dirty="0">
                <a:solidFill>
                  <a:srgbClr val="FF0000"/>
                </a:solidFill>
                <a:latin typeface="华文中宋" panose="02010600040101010101" pitchFamily="2" charset="-122"/>
                <a:ea typeface="华文中宋" panose="02010600040101010101" pitchFamily="2" charset="-122"/>
              </a:rPr>
              <a:t>“*”</a:t>
            </a:r>
            <a:r>
              <a:rPr lang="zh-CN" altLang="en-US" sz="2000" b="1" dirty="0">
                <a:solidFill>
                  <a:srgbClr val="FF0000"/>
                </a:solidFill>
                <a:latin typeface="华文中宋" panose="02010600040101010101" pitchFamily="2" charset="-122"/>
                <a:ea typeface="华文中宋" panose="02010600040101010101" pitchFamily="2" charset="-122"/>
              </a:rPr>
              <a:t>为必填项，佐证材料只能上传</a:t>
            </a:r>
            <a:r>
              <a:rPr lang="en-US" altLang="zh-CN" sz="2000" b="1" dirty="0">
                <a:solidFill>
                  <a:srgbClr val="FF0000"/>
                </a:solidFill>
                <a:latin typeface="华文中宋" panose="02010600040101010101" pitchFamily="2" charset="-122"/>
                <a:ea typeface="华文中宋" panose="02010600040101010101" pitchFamily="2" charset="-122"/>
              </a:rPr>
              <a:t>PDF</a:t>
            </a:r>
            <a:r>
              <a:rPr lang="zh-CN" altLang="en-US" sz="2000" b="1" dirty="0">
                <a:solidFill>
                  <a:srgbClr val="FF0000"/>
                </a:solidFill>
                <a:latin typeface="华文中宋" panose="02010600040101010101" pitchFamily="2" charset="-122"/>
                <a:ea typeface="华文中宋" panose="02010600040101010101" pitchFamily="2" charset="-122"/>
              </a:rPr>
              <a:t>文件</a:t>
            </a:r>
            <a:endParaRPr lang="zh-CN" altLang="en-US" sz="2000" b="1" dirty="0">
              <a:solidFill>
                <a:srgbClr val="FF0000"/>
              </a:solidFill>
              <a:latin typeface="华文中宋" panose="02010600040101010101" pitchFamily="2" charset="-122"/>
              <a:ea typeface="华文中宋" panose="02010600040101010101" pitchFamily="2" charset="-122"/>
            </a:endParaRPr>
          </a:p>
        </p:txBody>
      </p:sp>
      <p:pic>
        <p:nvPicPr>
          <p:cNvPr id="8" name="图片 7" descr="中医院院标（透明版）"/>
          <p:cNvPicPr>
            <a:picLocks noChangeAspect="1"/>
          </p:cNvPicPr>
          <p:nvPr/>
        </p:nvPicPr>
        <p:blipFill>
          <a:blip r:embed="rId2"/>
          <a:stretch>
            <a:fillRect/>
          </a:stretch>
        </p:blipFill>
        <p:spPr>
          <a:xfrm>
            <a:off x="59055" y="116840"/>
            <a:ext cx="2310130" cy="457835"/>
          </a:xfrm>
          <a:prstGeom prst="rect">
            <a:avLst/>
          </a:prstGeom>
        </p:spPr>
      </p:pic>
      <p:sp>
        <p:nvSpPr>
          <p:cNvPr id="3"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7"/>
          <p:cNvSpPr/>
          <p:nvPr/>
        </p:nvSpPr>
        <p:spPr>
          <a:xfrm>
            <a:off x="2326640" y="0"/>
            <a:ext cx="6817360" cy="368300"/>
          </a:xfrm>
          <a:custGeom>
            <a:avLst/>
            <a:gdLst>
              <a:gd name="txL" fmla="*/ 0 w 10015855"/>
              <a:gd name="txT" fmla="*/ 0 h 508634"/>
              <a:gd name="txR" fmla="*/ 10015855 w 10015855"/>
              <a:gd name="txB" fmla="*/ 508634 h 508634"/>
            </a:gdLst>
            <a:ahLst/>
            <a:cxnLst>
              <a:cxn ang="0">
                <a:pos x="294600" y="0"/>
              </a:cxn>
              <a:cxn ang="0">
                <a:pos x="0" y="501327"/>
              </a:cxn>
              <a:cxn ang="0">
                <a:pos x="10001322" y="501327"/>
              </a:cxn>
              <a:cxn ang="0">
                <a:pos x="10001322" y="1004"/>
              </a:cxn>
              <a:cxn ang="0">
                <a:pos x="294600" y="0"/>
              </a:cxn>
            </a:cxnLst>
            <a:rect l="txL" t="txT" r="txR" b="txB"/>
            <a:pathLst>
              <a:path w="10015855" h="508634">
                <a:moveTo>
                  <a:pt x="295020" y="0"/>
                </a:moveTo>
                <a:lnTo>
                  <a:pt x="0" y="508253"/>
                </a:lnTo>
                <a:lnTo>
                  <a:pt x="10015601" y="508253"/>
                </a:lnTo>
                <a:lnTo>
                  <a:pt x="10015601" y="1015"/>
                </a:lnTo>
                <a:lnTo>
                  <a:pt x="295020" y="0"/>
                </a:lnTo>
                <a:close/>
              </a:path>
            </a:pathLst>
          </a:custGeom>
          <a:solidFill>
            <a:srgbClr val="F1F1F1">
              <a:alpha val="100000"/>
            </a:srgbClr>
          </a:solidFill>
          <a:ln w="9525">
            <a:noFill/>
          </a:ln>
        </p:spPr>
        <p:txBody>
          <a:bodyPr/>
          <a:lstStyle/>
          <a:p>
            <a:endParaRPr lang="zh-CN" altLang="en-US"/>
          </a:p>
        </p:txBody>
      </p:sp>
      <p:sp>
        <p:nvSpPr>
          <p:cNvPr id="12294" name="object 24"/>
          <p:cNvSpPr/>
          <p:nvPr/>
        </p:nvSpPr>
        <p:spPr>
          <a:xfrm flipV="1">
            <a:off x="635" y="6781800"/>
            <a:ext cx="9143365" cy="76200"/>
          </a:xfrm>
          <a:custGeom>
            <a:avLst/>
            <a:gdLst>
              <a:gd name="txL" fmla="*/ 0 w 11569700"/>
              <a:gd name="txT" fmla="*/ 0 h 144779"/>
              <a:gd name="txR" fmla="*/ 11569700 w 11569700"/>
              <a:gd name="txB" fmla="*/ 144779 h 144779"/>
            </a:gdLst>
            <a:ahLst/>
            <a:cxnLst>
              <a:cxn ang="0">
                <a:pos x="0" y="141021"/>
              </a:cxn>
              <a:cxn ang="0">
                <a:pos x="11558678" y="141021"/>
              </a:cxn>
              <a:cxn ang="0">
                <a:pos x="11558678" y="0"/>
              </a:cxn>
              <a:cxn ang="0">
                <a:pos x="0" y="0"/>
              </a:cxn>
              <a:cxn ang="0">
                <a:pos x="0" y="141021"/>
              </a:cxn>
            </a:cxnLst>
            <a:rect l="txL" t="txT" r="txR" b="txB"/>
            <a:pathLst>
              <a:path w="11569700" h="144779">
                <a:moveTo>
                  <a:pt x="0" y="144462"/>
                </a:moveTo>
                <a:lnTo>
                  <a:pt x="11569700" y="144462"/>
                </a:lnTo>
                <a:lnTo>
                  <a:pt x="11569700" y="0"/>
                </a:lnTo>
                <a:lnTo>
                  <a:pt x="0" y="0"/>
                </a:lnTo>
                <a:lnTo>
                  <a:pt x="0" y="144462"/>
                </a:lnTo>
                <a:close/>
              </a:path>
            </a:pathLst>
          </a:custGeom>
          <a:solidFill>
            <a:srgbClr val="C00000"/>
          </a:solidFill>
          <a:ln w="9525">
            <a:noFill/>
          </a:ln>
        </p:spPr>
        <p:txBody>
          <a:bodyPr/>
          <a:lstStyle/>
          <a:p>
            <a:endParaRPr lang="zh-CN" altLang="en-US"/>
          </a:p>
        </p:txBody>
      </p:sp>
      <p:pic>
        <p:nvPicPr>
          <p:cNvPr id="16" name="IM 16"/>
          <p:cNvPicPr/>
          <p:nvPr>
            <p:custDataLst>
              <p:tags r:id="rId1"/>
            </p:custDataLst>
          </p:nvPr>
        </p:nvPicPr>
        <p:blipFill>
          <a:blip r:embed="rId2"/>
          <a:stretch>
            <a:fillRect/>
          </a:stretch>
        </p:blipFill>
        <p:spPr>
          <a:xfrm>
            <a:off x="288925" y="2319020"/>
            <a:ext cx="8567420" cy="3126740"/>
          </a:xfrm>
          <a:prstGeom prst="rect">
            <a:avLst/>
          </a:prstGeom>
        </p:spPr>
      </p:pic>
      <p:sp>
        <p:nvSpPr>
          <p:cNvPr id="7" name="文本框 37"/>
          <p:cNvSpPr txBox="1">
            <a:spLocks noChangeArrowheads="1"/>
          </p:cNvSpPr>
          <p:nvPr/>
        </p:nvSpPr>
        <p:spPr bwMode="auto">
          <a:xfrm>
            <a:off x="1172210" y="908685"/>
            <a:ext cx="6798945" cy="953135"/>
          </a:xfrm>
          <a:prstGeom prst="rect">
            <a:avLst/>
          </a:prstGeom>
          <a:noFill/>
          <a:ln w="38100" cmpd="sng">
            <a:solidFill>
              <a:srgbClr val="FF0000"/>
            </a:solidFill>
            <a:prstDash val="soli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FZHei-B01S"/>
                <a:cs typeface="FZHei-B01S"/>
              </a:defRPr>
            </a:lvl1pPr>
            <a:lvl2pPr marL="742950" indent="-285750" eaLnBrk="0" hangingPunct="0">
              <a:defRPr>
                <a:solidFill>
                  <a:schemeClr val="tx1"/>
                </a:solidFill>
                <a:latin typeface="Arial" panose="020B0604020202020204" pitchFamily="34" charset="0"/>
                <a:ea typeface="FZHei-B01S"/>
                <a:cs typeface="FZHei-B01S"/>
              </a:defRPr>
            </a:lvl2pPr>
            <a:lvl3pPr marL="1143000" indent="-228600" eaLnBrk="0" hangingPunct="0">
              <a:defRPr>
                <a:solidFill>
                  <a:schemeClr val="tx1"/>
                </a:solidFill>
                <a:latin typeface="Arial" panose="020B0604020202020204" pitchFamily="34" charset="0"/>
                <a:ea typeface="FZHei-B01S"/>
                <a:cs typeface="FZHei-B01S"/>
              </a:defRPr>
            </a:lvl3pPr>
            <a:lvl4pPr marL="1600200" indent="-228600" eaLnBrk="0" hangingPunct="0">
              <a:defRPr>
                <a:solidFill>
                  <a:schemeClr val="tx1"/>
                </a:solidFill>
                <a:latin typeface="Arial" panose="020B0604020202020204" pitchFamily="34" charset="0"/>
                <a:ea typeface="FZHei-B01S"/>
                <a:cs typeface="FZHei-B01S"/>
              </a:defRPr>
            </a:lvl4pPr>
            <a:lvl5pPr marL="2057400" indent="-228600" eaLnBrk="0" hangingPunct="0">
              <a:defRPr>
                <a:solidFill>
                  <a:schemeClr val="tx1"/>
                </a:solidFill>
                <a:latin typeface="Arial" panose="020B0604020202020204" pitchFamily="34" charset="0"/>
                <a:ea typeface="FZHei-B01S"/>
                <a:cs typeface="FZHei-B01S"/>
              </a:defRPr>
            </a:lvl5pPr>
            <a:lvl6pPr marL="25146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6pPr>
            <a:lvl7pPr marL="29718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7pPr>
            <a:lvl8pPr marL="34290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8pPr>
            <a:lvl9pPr marL="3886200" indent="-228600" eaLnBrk="0" fontAlgn="base" hangingPunct="0">
              <a:spcBef>
                <a:spcPct val="0"/>
              </a:spcBef>
              <a:spcAft>
                <a:spcPct val="0"/>
              </a:spcAft>
              <a:defRPr>
                <a:solidFill>
                  <a:schemeClr val="tx1"/>
                </a:solidFill>
                <a:latin typeface="Arial" panose="020B0604020202020204" pitchFamily="34" charset="0"/>
                <a:ea typeface="FZHei-B01S"/>
                <a:cs typeface="FZHei-B01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800" b="1" i="0" u="none" strike="noStrike" cap="none" spc="0" normalizeH="0" baseline="0">
                <a:solidFill>
                  <a:srgbClr val="FF0000"/>
                </a:solidFill>
                <a:sym typeface="+mn-ea"/>
              </a:rPr>
              <a:t>待</a:t>
            </a:r>
            <a:r>
              <a:rPr kumimoji="0" lang="zh-CN" sz="2800" b="1" i="0" u="none" strike="noStrike" cap="none" spc="0" normalizeH="0" baseline="0">
                <a:solidFill>
                  <a:srgbClr val="FF0000"/>
                </a:solidFill>
                <a:ea typeface="宋体" panose="02010600030101010101" pitchFamily="2" charset="-122"/>
                <a:sym typeface="+mn-ea"/>
              </a:rPr>
              <a:t>审核</a:t>
            </a:r>
            <a:r>
              <a:rPr kumimoji="0" sz="2800" b="1" i="0" u="none" strike="noStrike" cap="none" spc="0" normalizeH="0" baseline="0">
                <a:solidFill>
                  <a:srgbClr val="FF0000"/>
                </a:solidFill>
                <a:sym typeface="+mn-ea"/>
              </a:rPr>
              <a:t>、 退回状态可再次编辑， 点击保存重新提交。</a:t>
            </a:r>
            <a:endParaRPr kumimoji="0" sz="2800" b="1" i="0" u="none" strike="noStrike" cap="none" spc="0" normalizeH="0" baseline="0">
              <a:solidFill>
                <a:srgbClr val="FF0000"/>
              </a:solidFill>
              <a:sym typeface="+mn-ea"/>
            </a:endParaRPr>
          </a:p>
        </p:txBody>
      </p:sp>
      <p:pic>
        <p:nvPicPr>
          <p:cNvPr id="8" name="图片 7" descr="中医院院标（透明版）"/>
          <p:cNvPicPr>
            <a:picLocks noChangeAspect="1"/>
          </p:cNvPicPr>
          <p:nvPr/>
        </p:nvPicPr>
        <p:blipFill>
          <a:blip r:embed="rId3"/>
          <a:stretch>
            <a:fillRect/>
          </a:stretch>
        </p:blipFill>
        <p:spPr>
          <a:xfrm>
            <a:off x="59055" y="116840"/>
            <a:ext cx="2310130" cy="457835"/>
          </a:xfrm>
          <a:prstGeom prst="rect">
            <a:avLst/>
          </a:prstGeom>
        </p:spPr>
      </p:pic>
      <p:sp>
        <p:nvSpPr>
          <p:cNvPr id="2" name="object 28"/>
          <p:cNvSpPr txBox="1"/>
          <p:nvPr/>
        </p:nvSpPr>
        <p:spPr>
          <a:xfrm>
            <a:off x="6654800" y="55245"/>
            <a:ext cx="2319020" cy="257810"/>
          </a:xfrm>
          <a:prstGeom prst="rect">
            <a:avLst/>
          </a:prstGeom>
          <a:noFill/>
          <a:ln w="9525">
            <a:noFill/>
          </a:ln>
        </p:spPr>
        <p:txBody>
          <a:bodyPr wrap="square" lIns="0" tIns="12065" rIns="0" bIns="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12700" lvl="0" indent="0" eaLnBrk="1" hangingPunct="1">
              <a:spcBef>
                <a:spcPts val="100"/>
              </a:spcBef>
              <a:buFontTx/>
              <a:buNone/>
            </a:pPr>
            <a:r>
              <a:rPr lang="zh-CN" altLang="en-US" sz="1600" dirty="0">
                <a:latin typeface="Noto Sans CJK JP Regular"/>
                <a:ea typeface="Noto Sans CJK JP Regular"/>
                <a:sym typeface="+mn-ea"/>
              </a:rPr>
              <a:t>厚德、明智、精医、济世</a:t>
            </a:r>
            <a:endParaRPr lang="zh-CN" altLang="en-US" sz="1600" dirty="0">
              <a:latin typeface="Noto Sans CJK JP Regular"/>
              <a:ea typeface="Noto Sans CJK JP Regular"/>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2570,&quot;width&quot;:8299}"/>
</p:tagLst>
</file>

<file path=ppt/tags/tag2.xml><?xml version="1.0" encoding="utf-8"?>
<p:tagLst xmlns:p="http://schemas.openxmlformats.org/presentationml/2006/main">
  <p:tag name="KSO_WM_UNIT_PLACING_PICTURE_USER_VIEWPORT" val="{&quot;height&quot;:10065,&quot;width&quot;:14955}"/>
</p:tagLst>
</file>

<file path=ppt/tags/tag3.xml><?xml version="1.0" encoding="utf-8"?>
<p:tagLst xmlns:p="http://schemas.openxmlformats.org/presentationml/2006/main">
  <p:tag name="KSO_WM_UNIT_PLACING_PICTURE_USER_VIEWPORT" val="{&quot;height&quot;:6294,&quot;width&quot;:14400}"/>
</p:tagLst>
</file>

<file path=ppt/tags/tag5.xml><?xml version="1.0" encoding="utf-8"?>
<p:tagLst xmlns:p="http://schemas.openxmlformats.org/presentationml/2006/main">
  <p:tag name="ISPRING_ULTRA_SCORM_COURSE_ID" val="F2985817-F2E5-44AE-87F6-A20546B45849"/>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绩效考核"/>
  <p:tag name="ISPRING_SCORM_ENDPOINT" val="&lt;endpoint&gt;&lt;enable&gt;0&lt;/enable&gt;&lt;lrs&gt;http://&lt;/lrs&gt;&lt;auth&gt;0&lt;/auth&gt;&lt;login&gt;&lt;/login&gt;&lt;password&gt;&lt;/password&gt;&lt;key&gt;&lt;/key&gt;&lt;name&gt;&lt;/name&gt;&lt;email&gt;&lt;/email&gt;&lt;/endpoint&gt;&#10;"/>
  <p:tag name="KSO_WPP_MARK_KEY" val="c23581bf-f824-47f3-be4a-16f383ea5afc"/>
  <p:tag name="COMMONDATA" val="eyJoZGlkIjoiYWE3NTMxOWVmNGQ3NzE3ZjgwNzEzZjc3NGZmMTI2NT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louds">
  <a:themeElements>
    <a:clrScheme name="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Cloud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alpha val="70000"/>
          </a:srgbClr>
        </a:solidFill>
        <a:ln w="9525" cap="flat" cmpd="sng" algn="ctr">
          <a:solidFill>
            <a:srgbClr val="99CCFF"/>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CCFFFF">
            <a:alpha val="70000"/>
          </a:srgbClr>
        </a:solidFill>
        <a:ln w="9525" cap="flat" cmpd="sng" algn="ctr">
          <a:solidFill>
            <a:srgbClr val="99CCFF"/>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sz="14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defRPr>
        </a:defPPr>
      </a:lstStyle>
    </a:lnDef>
  </a:objectDefaults>
  <a:extraClrSchemeLst>
    <a:extraClrScheme>
      <a:clrScheme name="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Clouds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louds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Clouds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Clouds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Clouds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Clouds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Clouds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Clouds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Tg0NjA1NDMyNjI4IiwKCSJHcm91cElkIiA6ICIzMTgzNDczODkiLAoJIkltYWdlIiA6ICJpVkJPUncwS0dnb0FBQUFOU1VoRVVnQUFBMndBQUFHa0NBWUFBQUJOU0thaEFBQUFDWEJJV1hNQUFBc1RBQUFMRXdFQW1wd1lBQUFnQUVsRVFWUjRuT3pkZDF6VTlSOEg4TmNkeDk0Z0FxS0NpdUxFdmJkcHJweTVNcTFzV1pabVF4czJ6TEpkVnZhcnROU0dXcm5Oa1h2Z0pFVWNEQkVWWk11U2VjQ3Q3KytQODc3Y2NYY3NTUTU0UFIrUEhnL3U3bnZmKzBEeTV2UCtqUGNISUN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xcDFrdHB1UUEyUWRldldiYllnQ0U4RDZDeVJTQnhydTBGRVZTUVhCQ0VTd05ydzhQQTFBSlMxM1NDcU1ZeFAxTkF4dmpWTWpIMVUxMWxVN0tyckNadXNXN2R1bXdCTXF1MkdFTlVFUVJBT2g0ZUhqd1k3TmZVQjR4T1JIc2EzQm9PeGorb1ZTNGhkZFRwaDY5YXQyeHdBYTkxOFcyRFFyQ1h3OEF1RXJZTnpiVGVMcUVvVVJRVzRreHFIVTM5K2hvejRLQWlDOEdaNGVQZ250ZDB1dWplTVQwU01idzBSWXgvVkI1WVd1NlMxOWNFMTRlNVVPd2JOV2dMZjFsMFpFS2hPc3JGM2duZkxUaGcwKzIwQWdFUWllYVNXbTBRMWdQR0ppUEd0SVdMc28vckEwbUpYblU3WUFIUUdBQSsvd05wdUI5RTljL0ZxcXZ1eWRXMjJnMm9NNHhQUlhZeHZEUXBqSDlVYmxoSzc2blRDcHR2RXl0RWJxZzlzN01ROTJmYTEyUTZxR1l4UFJLVVkzeG9PeGo2cVR5d2xkdFhwaEkySWlJaUlpS2crWThKR1JFUkVSRVJrb1ppd0VSRVJFUkVSV1NnbWJFUkVSRVJFUkJhS0NSc1JFUkVSRVpHRllzSkdSRVJFUkVSa29aaXdFUkVSRVJFUldTZ21iRVJFUkVSRVJCYUtDUnNSRVJFUkVaR0ZZc0pHUkVSRVJFUmtvWml3RVJFUkVSRVJXU2dtYkVSRVJFUkVSQmFLQ1JzUkVSRVJFWkdGWXNKR1JFUkVSRVJrb1ppd0VSRVJFUkVSV1NnbWJFUkVSRVJFUkJhS0NSc1JFUkVSRVpHRllzSkdSRVJFUkVSa29aaXdFUkVSRVJFUldTZ21iRVJFUkVSRVJCWktWdHNOSUNLcXFtN2R1aDBHNEtWU3FZWmZ2bnc1dmJiYlEwUlUweGpuaUVpSE0yeEVWQmNOQTlCSkpwTWREUTRPYmx6YmpTRWkrZzh3emhFUkFDWnNSRlMzdFdkbmhvanFPY1k1b2dhT0NSc1IxVm5GVGkwQWRtYUlxQjVqbkNNaUpteEVWR2RkNjdlS25Sa2lxdGNZNTRpSUNSc1IxVmtxVzA5MlpvaW9YbU9jSXlJbWJFUlVwN0V6UTBUMUhlTWNVY1BHaEkySTZqeDJab2lvdm1PY0kycTRtTEFSVWIzQXpnd1IxWGVNYzBRTkV4TTJJcW8zMkpraG92cU9jWTZvNFdIQ1JrVDFDanN6UkZUZk1jNFJOU3hNMklpbzNtRm5ob2pxTzhZNW9vYURDUnNBbGJJRXloSTVWTXFTYXQ5REljK0hRcDRQalVwWmd5MnJnQ0Q4NXg4aHo4MkVvcWlnMHRlbnhvWWpPVG9VZDFMai9zTldFVldNblJraXF1OFk1OHlUNTJVWlBaZWZsUUtOUmwwTHJhbGR5aEk1bENWeWFOUXFBSUFnYU1UbkJFRmo5bjBsaFhsSWpEZ0Z0VXBoOHZXMDZ4ZHgvZHgrNUtZbm1MMUh4cTBvWk55S0VqOWJuMXFwRUYrbjhqWDRoQzAvS3dXL3Z2SUExczRmaVAzL2U3bGE5OUNvbEZpM2NBaldMUnlDbURPN0s3dytiUGRQU0lvS0ZSL0hYenlHdmQrOGlMRGRQeGxkcXl5Ukl6TWhCdGZPN01hNW5UK0l2MWpaeWRmeDEzdFRjT3Z5aVdxMXViTE83Zmdldjd3OEZDRy9mMWpodFJGSC84TGZueitOdlN0ZmdrcFJYT25QS0M3SXFmWi9GWWsrc1IxbnQzeU40Nzk5VUtVRVY2TlM0dERxTjNEZ2g5Y1F2bmR0cGQ5SGxvV2RHU0txNytwcm5MdTAvemRzV3o0TDZ4WU9nVUtlWCtuMzVXVWtZY3NITS9IWDI1TWd6ODBVbjFjckZkajF4YlBZOFBvWUpFYWVybGFienUzNEhxdWU3WTYwNnhjaGFEVFk4TVpZL1BuMlJKUFhxaFRGdUpNYWg4VEkwOGlJajBSR2ZDVCtlbmN5dGkyZkJRRElTb3FGV21rNkVRS0FZNzhzeGJGZmx1TGl2bCtNK2k4WDlxN0I2YisrUU9xMXNFcTFlKzM4Z1ZnN2Z5Q2lRcllDQU82a3hJblBwY2RGbW4zZmpmTUhzUGZiQmRqKzBXTW1YNzkwNEhjYy91a3RKRWFlTVh1UGJjdG5ZOXZ5MlNpNm0wQXJpZ3FRR0hFS2dMWVBybnRkSnpQaEtuTFNibFhxKzJwSVpMWGRnTm9rYURRNHV2WmRxRXFLQUFCSlVhR0l2M2dNQVYyR1ZPaythblhwckpyVXF2d2Y2ZFZUTzNIKzd4OGhrVWpSZS9KOGRCNzVHUEl6VTVBWWVRWlcxcllBZ09MOE85aTk0bmtVM2tsSGNXR3V3ZnR0N0J6UmVlUmpPTEhoSStTa3hXUGZkd3ZSZWVSajZQSFFzMWd6ZjBDbDJqdm1wWlZ3OFdwbU5zam96RjExSG9tUnB5Rm9OUEFKN0ZMdXRWRWhXM0g2enk4QUFGS3BGWTZzV1ZMdTlYMm52b3JtbmZwRG8xSGoxMWNlcUZTN1RiWnhkZm5CS2lNK0V0RW50Z01BMmc2WUNPK1duU3AxMzM5M2ZvOGI1dzhDQUFLNmxQL0h3dHJlRVJKSmd4LzdzRmk2emt5YjAzTmhWeENuNjh3TXZYejVjbnB0dDQySXFDYlU1VGhYZU9lMnllZlZhaVV5YmtVREFLNkY3a1VMRTMwelcwZFh5R3pzY0g3WHF0SW5CUUc1NlFsUWxSVGh5SnEzNGRPNkt3RHRRSGQrVmlvZ2tTQXBLaFMzYjE0QkFEVHIwSzlTZlFPTldvV3JKM2RBWm0yTHhnRWRjT3R5Q0FxeTA5QnU0Q1FBUU5UeExZZzUvZmZkQWVWY2c5VkpUZHYzUWE5Skx5QW43UmFzWkRaSWlUbVBmMWErQkErL1ZoZzU3eXM0dURZeStLemkvRHU0ZG1ZUEJFRUR2N2E5MEdYVUV3YnR1SEp3QTRvTGN5R1JXc0czVGZjSzIxNWQxKzVPUXJRYjlEQUFZTjFMZzAydXVqcjF4MmM0OWNkbjRtTnpmVE9GUEI4Ymw0eUhzcWdRRDcrejBhalByRktXNE5EcU41R2ZtWXloVHk1RFlLOVJOZld0MUhrTk9tRTd2ZWxMcE1hR0F3QWNYRHdoejh2QzBYWHZZY0xpdGZEd2ExWHArK2ovNDdWMWNDNzMydGE5UmlQaHlrbkVYVGlDc0QwL29XbjczdUpTVEkxYUNZVThIMnFWQWxsSnNRQUFhenNIT0xsN3c3bVJIOXg4QXVEaTFSUUFNT3JGcjNGdzFSdElqZzdGbGNOL3dMOVQ1WksxcWtpN2NRbUZPUmtBZ0tQcjNzUFJkZThadlA3a3loT1FXc2x3WnROWGlEeTJXWHhlcFNpdWNIUkVXVnhZbzIxZDlXekZBV3ZISjArWWZINzZzcTF3OHdrUUgxODdzeHVYOXY4bVBpNzdmVmYwZnJJOGRia3pRMFJVR1hVMXpxMS9mVXlGMTVSTkNIUUdQL1lPMmc2WWlMQmRxMDIrTC9ucU9TUmZQV2Y0cENEZzhzSDE0a05iZStkS0pXeHg0VWNoejh0Q2s2QWVrTXFzeFg1UGs2QWVBQUMxU21rMFd5V1ZXc0hSdlRHc1pOYVEyZGhycjFNclllL2lBWHRuZDZUSFJXTDd4NDlqekVzcjRlN2JFaHFOR2hmMi9JemN0RnZpaWlyZk50MlFreFlQQUhEekNVQmMrRkZ4TU44L2VKREJnTEp1QUZsWkxFZkdyU2l4YlpXaFhSNHB3TWJPRVFDUWxYUU50MjllZ2IyTEIxcjFmQkRLRWpuYUQ1NEN0ZDcyb1Z1WFE1Q1hrWXdtUWQzaDJiUk5oWjloNCtDTUZsMkg0ZXJKSFRpeitTdjBuN0hZNFBYUXJkOGlOejBCdG80dWFOcWhiNlhiM2hBMDJJVHR3dDQxaURqeUp3Q2dXWWUrNkRObEliWXVud1ZGVVFIMmZEMFBENzN5QTl4OVcxYnFYdkxjMG5YU1VpdnJjcSsxc3JiQmlHYy9SY2o2NVFqc05SSmJQcGdwdnBadzVSVFdMUnlDV1ovdUZaOTc0dXRqa0VxdGpPNWo2K0NDTVMrdHhNbU5uNkI1eC83d2JkME4wNWR0RlY5UHUzNVJ1d3dRd0lqblBvTkhrOUlFMU1uZEcxYld0Z2FmYzNUZFVpUmYvUmNkaDgxQWw1SGFxZSt3UFQrWCs3MWszSXBHeUc4ZkdxeGR0bkZ3UnE4Sjg5Qis4QlJJcE5wWnB6c3BOM0IyNnpkSXVLS2RBbS9UOXlHVHM1Z3pQdHdCVllrY25zMkN4Ty9CemRzZkpmSTh1SHI3UTFGY2lLVElNM0R6YVlITjcwOHJ0MjNWZGUzTWJoei9kVmtWM3lYNVQ5cENOYXV1ZG1hSWlDcXJvY2E1dWF2RHhCa3pmVGxwOFRqMnkxSUF3SWk1bjhMUjNkdmdkU3VaRFJvMUQ2clVaMFFkdjV1Z3RlbU8zUFJFSkVWcnQ3Ym9raUwvNElHd2QvR0FuYU1iOW53OUR3RFFhL0o4ZEg1UXU5eXZJUHZ1VEtJZ3dMbVJIeWE4dmc2N3ZweUx3cHgweUhNeTRPN2JFb0phYlpSOG52LzdSNXovKzBmeCs5UzFBd0IyZmZtc3diVXpQOTRGalZvdExtR2MvZmwrV0ZuYlZPcjd1M3BpQjg3OS9RUGFEWnlNdmxOZnhzVjl2d0lBdWovMExHSk83a1Q0dm5Yb012SnhXTWs4eGZmSWJPd0FBSGFPYm5EMmJBSUE0c1JDMllIMDlhK1BnWjJqSzZhOCt3ZXVuZDJEcEtoUXBNU2NGMSsvZFNsRTdKZjNlZmdsMkRtNlZxcmREVVhEUzlnRUFhSGJ2OU91Q1FiZzZPNk5vWE9Xd2Q3RkEvMm12b0tUZjN3S2VXNG1kbjcyRkViTS9ReCtiWHRXZU11OGpDVHg2K3prV0RUdjFML2M2OU51WE1LZzJVdnVhUm5kNVlQcjRlanVqVUd6U3BjZTZzL3k1R2VsaUY4N2UvcWFuQUhTRDF5NlgyZ2JPMGM0dW51anVEQVhzV2UxQ2Qzd1p6NkdaN00yeUU2K2pvT3JYb2Vkc3pzbUxQb1pObmFPVUt0SzROcTRHUVkvL2k0U0xwL0VwUU8vNCtRZm4rTFNnZDhSMUg4ODBxNWYxQVkxUVlDVGh3LzZUWDhOTGJvT05mazlIZmpoVmR4SmljUFVwWC9CMWFzWjluLy9Lb29MY3VEYXVEbW1MOXVLRy8vdVI4ajY1ZkR5YjIvMjV6SjkyVmJ0dXZHVW13anNOVXBNR2tPM3JZUkdyVUx3aUZsd2RQTUNZQmhNQkVHRHNGMnJ0VW1xSU54ZHByQUM5czd1c0xaek1QaU1pL3Qrd2IvYi93ZEIwQ0N3NTBpNGVUYzMyeDZ5TEEyMU0wTkVEVWRkalhNREgzMFQ3UWRQcWZBNmpVYU5uNTdyWmZTOHVWVTBPZ2RYdlc3MG5MT25MMlorWEhIdEFRQVk5NnBoSWpWMzFYbUR4eEtwMUdpbXJrU2VKL2JIOUZkajVhYkZ3OGJCR1VNZWZ3OEYyYWx3YWR3TWl1SkNXT2tOK3RzNXVVRWlsVUxRYU1ROSsrbHhrVWlKTWI4VlJHb2xnNU9IRDZ6dDdGR1FmUnMzemg5QW03NFBWZXI3dTNwcUo1VEZjc2h6TTVGeEt4bzN6aDJBcTdjLzJ2UWRpei9mbm9TU3dqeVVGT2JoNHY1ZmpkNTc4OEpoM0x4d0dJQjJHNGwvNTBGbVA4ZlIzUnZCd3grRnRhMDl2QUpLKzNOK2JYdWk1OFI1eUVxOGhyWUR5dCt5MHhBMXFJU3RSSjZIWTcrOGovaUx4d0FBdG80dUdMUGdXOWk3ZUFBQU9neWRocnpNWkZ3K3VCNGxoWG5ZczJJZXVvNTVFdDNIUGcycHpQek1XV2JDVmZIcjFOaHdnN1hHWlozNjgzTkVIUGtUalpvSFllQ2piMkh1NmpCY09iUVJwemQ5aVlBdVF6QnkzcGNHNjdsTkJhVkJqNzJETTV0WEFBQVNJMDlqd013M0lMdTcvNjBxOW4vL0tnRHRxRk5abHcrdUZ3dUhTS1JTdVBrRUlDOGpHUURnNk5wSVRBREhML29aRGk2TlVGeVlneVp0ZXlMbjlpM0VYenlHL0t3VWNVUUlBT3lkUGRCMTlCellPYmtpTHlNSmRvNnVrTm5hQTVMUzJhbkdMVG9oTy9rR3p2KzlDdjZkQjRrQktqYzlBVGZPSDBEMGlXMEFnQlpkaDVxdEtDUUlBazVzK0JqcGNSRTR2MnNWdW85N0ZvRzlSb2tKZXRzQkU4V0VUZCtOOHdmRm9pOU5ncnBqNEtOTGNIRFZZaFFYM01IQVI1ZWdlYWYra09kbTRzU0dqOFYvUDBIOXhtSHdZKzhhZkE5aytlcHFaNGFJcUxMcVVweWJ2T1IzQU5yWkxsT1ZIVTBaOWVMWGNIRDFGR2QxQU8wcW5iTHVwTndRK3pvUHZmSWpuRHg4REY2dnFPNUFWV3g4YzV6UmMrRjcxNW9zWEthL3VrcW56NVNGNkRoMHV2aDQ4cExmNGV6WkJEbHA4ZmpyWGUwZXNuOTMvQThBNE9iamoybnZiOUV1Znl5UlkrMzhnUUMwMzQ5RUlrV2J2dU53WWMvUGlEcSt0VklKVzlyMVM4aE92ZzRBNkRoMEdsS3ZoVUVRTk1qTFNNUzZsd1pEMEdqRXdmeE9EendpdnMvY2tzanp1MVpoK3JLdGlEbTlTK3gvalg5dE5SemNHa01RTk9nNVVUc0RtWHQzcVNjQVNLMXR4UDZ6UnFNMnVicXNJV3N3Q1Z0aXhDbUVyRjh1VGtuYnUzaGc3RXZmd2NNdlVKeHBDUjR4QzMybnZneVpqUjB1N1BrWmdxREJoVDAvNDJiWUlReDdjaG04QWpxWXZMZitsRzV5OUw5UWxzaGhiZXRnOHRyZ0ViT1FIUDB2TWhOaWNHYnpWeGkveUhEWllYNVdTb1gvU0gxYmQwV3pqdjJSR0hFS01hZitSdTd0VzVpd2FFMlZFd2RkNGlGb1NrdTZLaFZGeUV5SXdlVURwZXU3czVKaTBiTDdjT1JsSkFLQUdDQWpqdnlKcUpCdHlNOUtFUXUzNk5nNXVjRW5zQXZTNHlJZ3o4MUVVWDQyVG16NDJPQ2FibU9mUnZkeHBkUDVIWWRPUTN6NFVkeThjQmpwY1JFQWdOWjl4aUQyN0Y2YzN2UWxpdkt5WWVmc2p1YkJBOFdncGFOTE9nV05HbDFIejhIRmZiL2c5czByT0xyMlhZUC9GL3BmNjk3ajZOWVliajRCeUlpUGdrUXFSYTlKTHlJdE5oeUZPZWtveXN2R1B5c1h3TC96SUtSZXV3QkZVUUdzWkRib00rVWxkQncyb3dvLzdmOVdseTVkM05ScWRiUGFia2RkVVpjNk0wU2t4VGhYTlhVbHp1bFd6VlJtTDdvK1hXRUx0VktCbjErb2VML1Q3cStlcS9CZWxzNnJlVnZjdm40UlhVYy9LYTdTMHUvRDZSTFFObjNINHNLZW4zSDc1dVZLSGJNVWVmUXY3ZjM5MjhHN1ZXYzROL0pEU3N4NWxNanprSGI5RWdCZ3dDT0x4ZVMzckpTWU1JT1pQMGUzeHVneGJxNUJKWE1YcjZad2RQZkcvdTlmRmZ1ZitzcE9VTlNWL3lmM1M0TkoyRzZHSFJhVE5jOW1RUmc1NzBzNGUvcWF2TGJuaE9maDBhUVZRdFl2aDZLb0FNVUZPVWJybm5YeU01T1JIbCs2eVZTdFVpRDI3RjZ6MC9yT25yNllzSGdOVG16NENQMW1MRUxtcldqeC9iY3VoK0RXNVJETS9LaDBlbjc2c3EzaXlNcERyL3dBUjdmR2NQVnFodEh6djBibzFtOXg1Y2lmNkRGdWJvM044bHc1dEJGWERtMEVKQkpZV2R0QXJWUWdQVTY3TGx3Myt1TG0yd0tBZGlQc3FUOC9Cd0E0dW5taGtYODcrTFRxakt5a1dOZzV1c0k3c0ROR1B2OEZzcEpqa1hiOUVqSVRydUpPeWcza1pTU2pwQ2dmSFlaTU5maHNtYTBET2cyZmlYTTdmMEJCZGhyc1hUd3crTEYza0owVUt4WmhhVC9vWVZpWm1PMXMyWDA0RlBKOC9QWGVGRmpiT3FEcjZEbm9NdW9KWk1SSEdheFAxeThLMDdMN2NJTjc5SjFhZXF4RGs2QWVtTEI0RFhaOE1nZkZCVG00ZFNrRUFPQVQyQVdEWmkrcDlQN0crMFVxbFY2VVNxWCt0ZDJPdXFTdWRHYUlTSXR4cnVvYVFweVRXRm1KZzcveTNFekVodjREVzNzbnRCMDRDZktjRExGU2RNZGhNMkRyNklLbzQxdWdWaWtSMUc4Y2JPeWRhcXdkK2dtR0x2bnNNMldodUlldE1DY0Q2eGRycXg0Ky91VWgyRG03SSszNkphUmNPNDl1bzU4RUpCS0RNdjk1R1VsUUt4WEl6MHdXbit2OThBSjR0d3BHMVBHdENPZzhHRFlPemdibm0ra1NOdGZHemVFVjBBRVo4WkdJT2YxM3VlMHV5RTdEemJCREFMU1RDZ0RnNE5vSUkrZDloYTBmUGdvQUNPdzVFZ0ZkaGxRcGlZcS9lQXgzVW02SWovOVp1UkRkSDNybXZwd2hYQjgxbUlTdC80eEZTTDErRWMzYTkwR2ZLUXNyM0lUWnF1ZUQ4RzRWakZOL2ZJWTIvY1labFZ6VnVYUnd2ZmlQcjFIeklPM3MxTUVOYUR0Z290bXBkbHNIWnd4LzVtT1V5UE94VGU5c0M5MG9pVzRwb3BYTXhtRHZtWXRYVTRQcC96NVRGcUw5NEtsdzhmS3IrQWRRUlczN1QwRFRkcjF4NktjM2tYb3RITW9TdVRpVHFGdHo3Tm0wRFI1K2V3T2NHeldCcllPTCtONzFyNDlCNFozYnNIVjBBU1FTZURadFkxUTlTRGZkWGZZQXk0N0RaaUJzOTAvUXFGWG9PSFE2ckdRMjZEQjBPa0orL3hBU2lSUWRoa3cxZTVCM2NXRWVHalVQUXNLVlV6ajI2L3Z3OG0rSFNXLzlodHMzTGdQUTd0TXJ1eCt0TExWU2dlU3IvK0w2dWYySXUzQkUvSC9oNk5ZWTNjWStKU1o1K21mQTJkZzcxZWl5aW1yeUI0QWk1OERhYnNkOVUrUnk3OTlyUStqTUVOVWpqSFBWWU9seFRyY01jdllYQjZyOFBwbTFMV3pzbmJRRDE5RHU4WW8rc1IwcVJURmFkQjBLalZwbGtMQXA1SGtJMjdVYUVva1VnVDFIb25HTGpqWDd6WlNSbTU2QWEyZDJJeThqQ1MyN2o0QkVJb1VnYUZDWW13bWxvaGdIZm5nTlJmblpLQ25NTXhnMEJvRGRYejF2ZEwvQ083ZHg2S2Mzb1ZZcWNQU1hwUmc1NzB1b1ZhVkhTK252Z1d2ZGV6UXk0aU1SZTJaUHVXMjh0UDgzYURScU9IbDRvMldQRWFYUEgvZ05XVW5YNE9qdWpRRXozd0JRK2RuTVozNEl4ZGt0M3hnOGw1K1pqQU0vTGtLWFVVOWc3Z3RmbVh5Zi92SlBNbFRydmN6N1JXWnJqeWx2YjlEdW02b2tKdzhmakRUemp3b0FNaE5pRUgxY1c1bXhTVkFQZEJuNUdQWit1d0M1NlFtNGZIQzkyYjFzNmZGUk9MSm1DWUw2amRmT2pOMU4rTHo4MjJIWVV4K2lLRjhidkNvNkl1REMzalhJUzA5RTZ6NWo0TmZXZUs5YmRYUWI4NVM0dGxpalVjTjJnd3RLNUhrSTNiWVN1ZW1Ka0Vpa1lrV2s3T1FiNHVpTEtXRzdmeko1R0RnQURKejFGdG9QTXY2bFRJbzZLNDRXM1VtNUNRQzRmVU03SFM4SUd1U2t4UnNuejRJQVJWRUI3QnhkOE1CVHk1RjI0eExPYnZrR1FmMG5RRmxVS003T09icDVtVDFQTGVucXY3aDZZZ2RTWXkrWVBQUzdNQ2NkSnpaOGJMU3NFOUN1cGZjUEhtam1wM0IvUlEvNXE3YWJVT2RZZW1mbVhzbnpzdURnNG1ud1hINVdDaHpkdmUvN0hnR1ZzZ1NDUmcySjFLcGErMjRCaUwvRE1odTdjdmNXNndnYURXN2YxQTdhTkc3UjBlVGdTdHIxaXdDQVJ2N3RLdDJ1d3B3TUtJc0xZVzNuYUhKZjdQMmdrT2RyLy8rNk5xclJtUUpMeHpoWGRaWWM1MzUvN2NGcXY3ZE4zNGZRYnVBazdQenNLYVBYdGl4N3hPQ3gvdG16Z3FEQjlvOGZGeDlQZlc5VGxZNXpNdVhnajR1Um41V0t3cHpTSDJsMHlEWkVoMmozMy91MTZ3MUhkeThVWk45RzZyVXdYRDY0QVVYNTJYRHk4RWJ3Y09NOWJhWTR1bnVqMHdNemNYSGZMNGkvZUF4UklWdlJUSy84dlg1OGE5bDlPTTVzK2dwQ0JUTmF1Z0hvVHNNZkZmOG1aQ1ZkdzdtZFB3QUE3Qnhkc2U5L0x5TXZJd2t6UDlvbHZzL054M0N5V3hDQTNOdmFJNTAwR2pYeU1wUFF2Tk1BSkZ3NUNRQVl2M2lOT0pOWDFlV3YxSUFTTmdCVlN0WXFVbHlZaTBPclh4ZG5pSHBPZUI0K3JUckRzMmxyWkNYRjR0emZQOEluc0l2SkE2ZlQ0NjRnTnowUjhaZU9ZOVFMSzVDVkdJTnpPMytBbzdzMzNId0N4RE5EekMzRDFMa1pkaGhaaVRGUUt4VTFsckRwazBxdDBLcm5nNGc2dmdXUlJ6Y0IwQzZEcklsU3E2YnVvVmFXSUhUYnQrTGpHMkVIRWRoN05LNmRMUjBkQ3Y5bkhmclBXR1R3dnNLY2RKUG51SnpjK0FsT2J2eEVmSnlYa1l4MUM0ZVliTS80UlQ4ak1mSjBWYjhOcWljc3VUTnphZjl2dUhIK0FISXprdkRvUjd0Z1U4RkFqazVlUmhJTy9MZ1krUmxKbVA3Qk5uR2dRNjFVWU5jWHowS3RVbUxJRSsraFdZZCtWVzdUdVIzZjQ4TGVOWml3ZUEyOFd3Wmo0MXZqWUNXek5ybnBYeWMvS3dXYmxrNkRxcVFJVGR2M3h0aUYzMWY1Y3pVcXBmZzdQR2oyMitLQnRlVlJGaGVLbmJuWlh4d3dTbDRCaUs5WDVVekZNNXUvd28xekI5Q3E1NE1ZL296eFFFNVphcFVDKzc1YmlDWnRlcUQ5NENuYUZRalFkaHhQYnZ3VW1RblJzSkxaWVB4clAxVjZpZnZWVXp2RkFsVDZnMjNteVBPeXRKMWppUVRUMzkrSzYrZjJJV3pYYWpRSjZtNVVBWS9xSDB1T2MvZkN5Y1BIWUQ5OGRkaTd1Tjl6TzNJemtwQ1ZHR1B3bkoyek85eDlXc0RKMHdjT3JvM2c3dHNTQmRtM2NlcXZMd0JCZ0lOckk0eWV2OUprZjIvbXg3dU1pbzRBUU0veHp5SGh5Z2xrSjkvQTVRUHI0WHYzWUhDSlZHb1FPeHpkdkRCeTNwZG8ycjVQdWJOaUR6enpFVlNLWWpSdVVWcW53ZHJXUVJ3OHowcTZCZ0JHQTJUVGwyM0Q5WC8zNGRxWjNXalpmVGhhOXg0amZvN00yaFp1M2dIb052WXBNV0d6YzNSQnp3blBpMFZJcUdvYVZNSldVNG9MY3JEbjZ4ZVFtNjR0d3RHMi93UXhNZXM3N1JYcy91cDVhRlJLN1B2dVpZeWUvelc4VzNVMmVMOXVpVjZUb0I3d0R4Nkl2THYzMGRFdFBTdzdlcUd2TUNkRERBek4vOFBabmVEaE14RjlZcHU0WEZOLzM1bUhYeXM4OCtPLzR1T2l2Q3hzZVg4R2lndHowYlI5SDR4ZThLM0J2Vkt1bmhmUEp0RjFWdlNGN1ZxTnZJeGtPRGZ5ZzNlTGpyaCtiajhPL0xnSWdrYURWajFHNE5hbEVDUkZuVVZtbVlCWUUzeGJkOFhJZVYvQzNiY0YvbnhuTW9EU0F6bk40UWhSL1ZMYm5Sbjk2ckQ2MUdvbE1tNUZBd0N1aGU1RkN4Tm5HTm82dWtKbVk0Znp1MWFWUGlrSXlFMVBnS3FrQ0VmV3ZBMmZ1My9VczVPdkl6OHJGWkJJa0JRVktwNWQxS3hEdjBvZEhxdFJxM0QxNUE3SXJHM1JPS0FEYmwwT1FVRjJXcm5KazZEUjRPamFkOFhpUkVsUm9ZaS9lTXprZVl6bFVhdExsLzVVdEF3NU0rRXFEdi84RmdSTjZlankzNTg5SlI3MVljcmVieGZBU3FhOTcvUmwyNnJVdG9xa1hEMkhwS2hRcEYyL2hJNFBsQllzMGhVTzBCMjRHMy9wdU1tZlMyRk91bEhSQlAwelFLK2QzWTJiRnc0WnZXL01ncFZ3YnVRbnRnRUEvTnIyZ3B1UHYxZ2tvUDNncVVidm8vcXB0dU9jS2ZyN29qUWFOZFl2SG9XaXZHeDBHZlVFZWsrZWo2ampXOFRWTGJwckM3SnZROUNveEgvYlBjYk5yZFp5dXFvTTBsU2swd09Qb0tRd0YyNCtBZmhuNVVzQWdDNGpIeGYzc0FHQXZXN0FTQkRnN3RzQ294ZXN4TldUT3hCOW9nQmRSODh4MkY1aWpsUm1qVUd6MzBiRWtiOHc0SkhYVVppVG9YM2VSRXdzcjd5K3ZySkhXTGw0TlVYWE1VL0MzdGtETGw1TjRlVGhBenNuTndobHRyRWtScDVCWXVRWitMWXg3ZzkxSC9jc3ZGc0dHejNmWmRRVFpsZWdjVW1rZVV6WXFpZ3pJUVlIVnkwU1M5eTdOMmxsTU9QajE3WVgyZytlZ3FqalcxQWl6OE91cjU1RHI0a3ZvTlB3bWVJZjV0Uzd5Mjk4VzNjenVuOXhRUTV1WGRZV3VDaHZiYlh1R29sRWltWWRxejVDcmsrdFVvZ2JYVE51UmVQODN6OUNucGVGUWJPV2lMTjlPZ1haYVFhUGRkUG5oVG5wK0dmbFFoUVg1Z0lTQ1hxTWU5Wm91VlZKWWE3NHRhMkQ4UXliN2d5UGZ0TmVnWE9qSnJoK2JqODBLaVdzYlIzUWI4WWlXTnM1SXViMDMrTHlKUjFIZDIrVEcyRkxDdk53ZE4yN1lwV2lsdDJIbzkzQVNXZ1MxTU5rWUt0cTU1SHFuOXJzekppYUpTN3IxQitmNGRRZm54azlyeHRjS0h2Z3FrN3kxWE5HdjhzUUJGdytXRm9OMXRiZXVWSUpXMXo0VWNqenNyUy9SekpyUkI2N2U1anMzYVhTcHB6ZTlDVlNZOE1CQUE0dW5wRG5aZUhvdXZjd1lmSGFLaTFEMHQrL1d0R1NjWldpR0RscHR3eWV5eTB6T0ZhVy91WitBQWJsc3MyNWNlNEFicHd6dmZmbXlaVW54TXEwTnk4Y0FhQTlscVM4ZTVhdHd0WjJ3RVFNZnV3ZGFOUXFvKzlIbjNnb2J4bjYrMXQwZzRFZGgwN1RGcFM2ZVFYMkxoNW16OGFrK3NrU2t6WkFPeGgwY3VNbktNckxCZ0EwTDZkdmt4aDVHaUcvZndqZk50MHgvalhqdUtkZmV0NlVLNGYvdUxmR21oRFV6N2lzdjg3dEc1ZHdac3MzNGhZUEFPZzNmUkdjUFgyUkhuY0ZTVkdoc0hOME5VaGtUQlVkMGZGdUdTd21RemxwMmlxUVZyTEtIWkJkR2NwaU9acDNISURzNUZna1hEbUpqSDBhcnYwQUFDQUFTVVJCVlBnb1pDWEhZdHJTVGVJMVJmblppTDkwSEFDUUhoZUJuTnZ4Y0hSckxMN2VTbTgvSE4wN0pteFZjSDdYS29UdlhTdE9FenQ3K21MTWdwVkdTeTM3VDM4TnVlbUpTSTRPaFZxcHdKbk5LeEFWc2cwUFB2YzVKRklwQ3UvY2hrUWloVStyWUdqVUtzaHpNdzArUTVjOE5XMXZmZ3I3MXQxZkVxK0FkckJ6ZEMxM3RtZmI4dGtHaiswY1hUSGtpYVhpNDNVdkRSYS9Ub3c4amNUSTAzQnc4Y1FSUmJGNGVMYk9tYzByY0NjMUR2Mm12UXByT3djb2krV0lQckVOWVh0K0Z2ZVc5QnovSER5YnRzSHRHNWRnNitnS0sydGJLSXNMRVJXeVJieVBxUXFkWHY3dDROeklUMHljV25ZZmpwTENQRFR0MEFkV1Z0Ym9PSFFhT2c2YmdjeTdzdzBtUjhvRkFabUpNYmgrYmoraVQyd1gyeVNSU0hFejdCQnVoaDJDcllNTC9Ec1BRbURQQitIWHJyZlprZnJqdjMyQTQ3OTlZT2FuU3ZXVnBYWm1LbVB1NmpCeHhreGZUbG84anYyeUZJRDJPSXV5eTIrc1pEWUcxVlRMRTNYOGJvTFdwanR5MHhPUkZCMnFmV3dtWWJ1d2R3MGlqdndKQUdqV29TLzZURm1JcmN0blFWRlVnRDFmejhORHIveFE2YXFyK2pOS1Vxdnk5Ni81QkhiQjNOVmhVTWp6eFdXVVU5LzdDM2JPeGt1ZmRIdG9hbkswWFo5R3BVVGMzWVN0N1lCSjRzK3NNa3p0VFp2MDVtL2lUS0E1cHM1NVNvazVEeWNQYi9nSEQwSnFiRGpVS2dYYURaaGtDVVdUNkQ2enBEaFhYSmlMbStjUDR2S2hqZUllcUtidCs1VE8ydWd0ODh0S2lvV2RrNnZZQnpLMzU3VGY5TmZLL2N6L0ltRlRLeFdRU0NUYWdldTdOR29WZG4vMW5EaGdKcFZhd2Q3RkU0VTU2VGo5MStmb08rMFZwTVZxQjZGMXF5QjBUQlVkQWJTSjBzMnd3N0N5dG9HZzBTRG10SFpmbVoyVGRpQmNmMGF5TEZPRGZxWU9ITzg5ZVQ1Q3Q2MDBjUWNKUnIyd0Fna1JwL0QzNTArTGZhejRpOGNRZitrNG1yWHZpK0FSNW1zYmNBYXQraGlscTBEUWFNUmt6Yk5wYTR5ZS80M0pkY2RTbVRWR3YvZzFqcXg5Ujl4ZzZkTElEKzYrTGNTT2k0ZGZJR3pzbmJEdXBjRlFGQmRxMzJjbFE4S1ZVd0MwNTVLWVd4S3BMSllqT1ZyN3kxOWVVbGNlVTVVV3BWWXl1SGo1UVdwbGplems2Mkt5NXQ2a0ZRWS85amFPcm4wWHVlbUp1SHB5QjI3ZnVJemdFWS9pMUorZmkwVTZwRklyOUpvOEg1MGZuQTIxU29IZFh6MFBsYkxFNkhQOE93OHl1U1J5MkZQTDRlQmF1cjlFUEZ0TjBPRFNnZDhSdXRWd2lhV2JkNEQ0ZGNTUlA1RVFjUm9aY1JFR3dWSm1hNC8rMDE5RHM0NzlFWE5xSjY2ZTNJbjhyQlJjTzdNYjE4N3NocDJqSzdxT2ZRckJ3ODBIR0dwNGFyTXpNL0RSTjgwZUM2SlBvMUViblZzRG1QN2pxKy9ncXRlTm5uUDI5TVhNajNlYnVOcFkyYjFPYzFlZE4zMmhJQ0IwKzNmaWZnVkhkMjhNbmJNTTlpNGU2RGYxRlp6ODQxUEljek94ODdPbk1HTHVaMFpMY2t6SnkwZ1N2ODVPamtYelR2MHIxV2FkemU5UHIvZ2lQZFkyOXBpK2JLdlI4eGYyL0l6WTBIL0V4eTI2RGtXdlNTK2FmRDhBeEY4T1FZazhEd0RnM2JJVEh2dmlJUDU2ZDNLRm55K3pzVGVxSEFjQTJ6OSt6TVRWRmRQZlk5Z2txRHZQT1dyZ0xDRnBVeFFWWVBQU2FRWUQxLzdCQXpIczZlWGlZLzFDWTF1V0daNS82dHZHZUtVU1VEdGJGbTZHSGNLUnRlOFlQR2ZuNklvV1hZY2grZW81K0xidWlnRXozNEJLVVlLZG56MkpPNmx4MlB2TmZPMTFUbTd3YmQzVjRFdzFjMnpzblhCMjZ6ZEc1OS82QkhZMTg0NnE4MnpXQmpZT3p2QnUwUWsrZ1ozaEZkQWVpWkZuRVBMN0I4aUlqNGF5UkE1QXUzUnkrTE9mNFBxLyt4QjVkSk00Nk4rNFJVZE1mR09kdUxLTTdoMFR0aXJvTVc0dWtxTkR4V1dRTWhzN3M5ZGFXZHRneE54UEVYMWlPNkpEdHVHQlo1WkRJcFhDd2MwTGpWdDAxSmJHbDBqZzJhd05VbVBEWWVQZ2pPRGhNK0htMHdMNy92ZHl1ZFA1QWdUMG12UUM0aStGaUFVRFRIVXF6SkZJcmFCU0ZLUHRnSWx3OC9hSG0wOEEzSHo4NGV6VkZOSzdyMjFiUGd0M1V1UFFvdXRRREhsaUtXenNuVERoOWJVNDhNTWlwRjIvaU80UFBRUC9Mb01SZFh3ck1oT3Zva1hYWWVneGZxNDRVbTRsczBFai8zYmk4a1dKVkFvSGwwYnc3endJdlI5ZVlLWmRVcE9qeVJLSjFHZ2R0SjJqSy9wT2UwVjg3T1RoZzhTSVUrSmpHd2RuQlBWOUNKMUhQaTVXY09zMjltbDBHL01VRXFQT0l2TFlKaVJjUG9uaXdsengwTTZ5K2sxN0ZhMzdtRittOXVzckQ1aDlqZXErKzkyWm1iemtkd0RhM3gxZG1ldUtqSHJ4YXppNGVob2M5MkdxOE1lZGxCdmlVcnVIWHZrUlRoNCtCcS9YOUF4TGlUd1B4MzU1WHp3YzFkYlJCV01XZkF0N0Z3OEFRSWVoMDVDWG1ZekxCOWVqcERBUGUxYk1ROWN4VDZMNzJLZkxyZnlZbVhCVi9EbzFOdHpzUGdoelpueXdEZmJPSGtiUG15dEdCSW5FYU1ZdDdmcEZYUDkzdjhGemNSZVBvY09RcWZCcjE5dmtiYUtPRzhmbjhwWTM2cGdybERYcWhSV1FWakREcHVzSUVwV250cE0yRzNzbkRKcjlOdlo5dHhBZWZvSG9QdTVadE94bStMZTFlYWNCQ093MUNuSGhSOFFWU05aMkR2QVBIb1NPdzB3UHd0VEdrc2l5MjFNOG13V2hSZGVoc0hOeWc1dHZnRUZ4dUFlZi93SWh2MzhJZVc0bUpCSXArazU5R1ZJckdkU2EwblBZZEVWSGNtL2Z3aGE5aXR4V01odDROVytIMU5nTGdFUUNPd2NYK0xYckpRN3VCUFljV2U0UzljcHdiZHdjYzFZY05aamR6RW1OMTU3VEMyMU1iei9vWVhRZC9TU3M3UnpnNWQ4T0hZZE54NW5OS3hCMzRRZ0NPZzgybWF5NWVmdmo2ZitkTWZ1NU9iZHZHU1hscEZVenB5M1hrbTdkdWduQXZaK0dydHZzYjIzbldHRnBaSld5cE5ybHFQVUpHZzBrVWlrVXhZWFFxRld3ZFhBVy8zR3JWUXFEdGNpNktXZHJlOGY3TmxweCsrWmxGTjVKTnpwY1d0Qm90TlViZTQ0RUFPMWFjd2xNZG9JQTdYSUFDRUs1bmJEOHJCUUFLTGZNdUVhalJrRldxclljdUkwdDdKemNqSDRXSnpaOERCczdSelJwMndOK1FUMHJMUG1kbjVXS2xKanpSdXZPVC82aG5kbHIzWHUweVEyek9ycmxBa0g5eHRYWU1pcmRxT0NGQ3hlcTlMdXArMTI0TUk0ajVqVk5WcEtsNjh3QVFKUktwYXBVWjZhNjhhbXFJOE82KzFmMmZKekszT3RlSkVhY1FzajY1ZUtlS25zWEQ0eDk2VHQ0TmdzU3Y3ZmdFYlBRZCtyTE9MZnpCMXpZODdQNFhqZWZBQXg3Y2htOEFqcVl2UGYyang5SGVsd0VBRzJuNWZFVmg4VTlZdWJvTDRtc1NFVkxJdVc1bWRqKzhXTW95TDR0TGdsM2NHMEVlVzRtN0owOU1Ibko3MGJKY0ZaU3JFRUg1T24vbmFud0hGQlQ4ck5Tc1BGTjgzdGt6UG12bG5sV1IzWGptdzdqM0grbnVuSE9sT3JFdnF5a2EwYm50VmFIcm5KM1JVZVdWUGE2cXBMblprSXF0WUsxdldPRmU4bzBHalZ5YjkrQ3JZT0wyYk4reTNzdkJPRytMbWRXRkJjaTZ2Z1dlTGZvQ085V25jMStka3BNR0x4YmRoTGpuRzdndm5GQWh3cjdaV3FsUWl3c1Y1azkxZmZMdmNhdW1zQVpObFJjUGw5ZlRTUnJRT24rS3hzN1I2UFh5djZTVjdhTWQwMHlsNmhJcEZJeFdRTWdqcGliVTVsZ29qODdZUFkrVWl1NGVEVXQ5NXFCajc1WjRYME1QOWZYNUNiaEFZOFlMeGt6cGZka2ptQTNCS1VqME0vQ3JpQyt2VXdtT3dEQStMeU9XaWF4c2hKTFc4dHpNeEViK2c5czdaM1FkdUFreUhNeURBNlB0WFYwUWRUeExWQ3JsQWpxTjY1R3ovQzZHWFpZVE5ZOG13Vmg1THd2VGU1WkJiVEhvWGcwYVlXUTljdWhLQ3BBY1VHTzJYaWNuNW1NOVBoSThiRmFwVURzMmIyVldqNnFNMkh4R3RnNXVSazlYNWs5RmFxU0l1ejdiaUVLc20ralNWQVAyRHU3NDhiNWcrS1NyQnZuRG1EdnR3c3dmdEZQQnNlV21DdGhYZGtsa1ErL3ZjSG8rWjRUbnE4d3RwcmVmMEprV20zSHVacEkxb0RLSjJELzFSbVVWVW04cEZLclN1L2ZOZlhlKzgzR3poRmRSajVlNFhWTmdnd0hIVTBkYjJXT2xiV05SU1ZxbG9RSkd4RlJCUVNKREdvcmNYbWErYlhROTBDM0RITDJGNllyRHBiM1BwbTFMV3pzbmRCajNGd0EyaEx4MFNlMlE2VW9Sb3V1UTZGUnF3d1NOb1U4RDJHN1ZrTWkwUTdBbEZlUnRxcjZ6MWlFMU9zWDBheDlIL1Nac3JEQzJhUldQUitFZDZ0Z25QcmpNN1RwTjg1c2grZlN3ZlhhazFrQk5Hb2VoTXlFR0Z3K3VBRnRCMHcwbWJ5WW1xazBkYml1UHYzRVRYOW1TbEZVZ0g5V0xrREdyV2pJYk8weDVQRjNFYnI5Ty9IYUFZKzhqclRybDNBbjVRWjJmL2tjeGk3OG56aVlwZHYzWE5hOUxJbThkblp2Wlk5cUk2cTAreEhuaUtoNm1MQVJFWlhEU3BHTHdMTXZ3akUzR29JZ3hDbVZ5ditrVnJHdVVtRjF0T243RU5vTm5HUXlJZG15ekhBdng1OXZsNTR0S0FnYWJQKzRkTVIwNm51YnFsUm0zeFNaclQybXZMM0JiTEpoaXBPSEQwYSs4SlhaMXpNVFloQjlkeDlZazZBZTZETHlNZXo5ZGdGeTB4TncrZUI2azN2WjlJczJGZVhkUVlrOER6WjJqbkJ3TTB3SWkvTnp4RUpGem8zOHhPcUxWbmVYN2hUZXVZMS92bnRaZSs2bFJJS2hjOTRYejM3U3NYTnl3NGk1bitMdkw1NUJWdEkxYlB0b05oNTgvbk40K2JlSFI1TlcwS2hWNG40K25YdFpmcXFycEVkVVUrNVhuQ09pNm1IQ1ZrUFVTZ1VTSTAramVjZitGYTdScllnOE54T1pDVEZpQmJUaS9EdTRmZk5LcFE5QUpLS2FVZHFKaWRKMVlnWkhSRVNVZjVoWExYSHk4QkdYUkZhWHZZdHh5ZnZxcUVxeVZwSGl3bHdjV3YyNnVPZWs1NFRuNGRPcU16eWJ0a1pXVWl6Ty9mMGpmQUs3R0MyN21iNXNHeFRGaGJoeWNBUEM5NjJEbmJNN3hyMnlDaDUrcmJEeHpZY0FhQXV3MkRxNjRQQlBTNUFZZVJyV3R2WVlOSHVKdUNROE1mSU1qcXg1RzhVRk9lSm5seTJJb09QZHNoTWVlT3BESEZyOUpncXkwN0Rqa3pub1AyTVJ2QUxhbzBXM1lRWUpXMVZLVytzU08xc0hGenp6NDc5R1M2SENkcTNHK1YycjBIN3dGSU5sNFlxaUFvVC9zNjVTUzg2cFliUFVPRmRjbUl1aXZHeVVGT1pXYVZrZFVYM0VoTzB1dFZJaGJuN3ZOdlpwZzJVOGdxQXB0OWhIZWx3RTlxeVlCMFZ4SVFiTmZodnRCazRxOTdOMmZ2WVVpZ3Z1bUh5dDg0T1BJZVIzYlVYSkdSOXNRL0xWY3dqZCtpMUs1UGtZOWVMWEJtV3NULzM1T2E2ZHFWd3BicDA1M3h5djB2VkVEZFg5N3NUb3o3aG9OR3FzWHp3S1JYblo2RExxQ2ZTZVBOL2diQjNkdFFYWnR5Rm9WT0tNVDQ5eGM2dDF6bzBsRmFiUVYxeVFnejFmdnlBZWVOMjIvd1N4NDlaMzJpdlkvZFh6MEtpVTJQZmR5eGc5LzJ0NHQrb01RTHZmN015V3IzRTk5Qi90c1NrU0Nhd0ZBUWRYTFFLZ0xUZ0VBTHRYeklPVlRLWmJhWWs3cVRleDQ1TTU4QThlaUlHUHZnbGxjYUU0KzlicGdVZHdic2YzT0xmamU0TTJsajA0ZS9Eajd5TGt0dzhoczdXSFg5dWVjUFgyRnhNK1Uwd210NElnSHBlaUU3YjdKOXc0dHg4OXhqK0hNNXRYQUFBbXYvVWJjdExpQVdqUFh2SVBIb2ptblFaQUVEVFl0bncyY3RNVFlPdm9VcWw5SjlRd1dXcXlCZ0FuTjM0aS9tNU5XN29KN2szTXovN0w4N0swcXhRa0VreC9meXV1bjl1SHNGMnIwU1NvdTlGUkpFUjFVWU5LMk14VlgzUHo4Y2VrTjM3RmhiMXJBQUNkSDV3dEpteFhEditCcXllM1kraWNaV2pVdkszSjl6Znlid2NiQjJjb2lndHhhZit2YU50L2d1bERuZS9LVFUvUVZsYzB3YTlkTDBDaTNmZXc2ZjNwNGprYmZtMTd3YzNISHhxTldoeGhWU21LVFo2blJrVDNwalk3TVJxMUNpYzNmaUxHaU9abFNrWHJTNHc4alpEZlA0UnZtKzRZLzVweHA2UTJTbHZYbE15RUdCeGN0UWg1R2NrQUlCNm5vdVBYdGhmYUQ1NkNxT05iVUNMUHc2NnZua092aVMrZzAvQ1prTm5hbzdnZ0I0cmlRalFKNm9GMkF5Zmg4TTlMakJLbi9NeGtnOGNQUHZjNUR2KzhCSVU1R1hCdzlVTEw3c1BSL2FGbklKVmFvY3ZvT1pYNmViWHRQd0UyZG82d3RuT0FxN2Zwc3pUMVBiWHlwTkZ6UmttM0lDRHV3bUVVNW1SQW8xR0xjVjhRQkF4Ky9GMWtKVjlIU1VFT0pCSUovbG01QUFGZGhxSjE3OUU0djJzVkx2N3pDOW9QZXJoR0M4dFEvV0FweVZwbEt1TnVXanJONVBPNndhYVV1d2RUNi9wS0tUSGFRYTMyZzZmV1hFT0phbEdEU3RnQWJaVkQvU3BoNWhJblFIczQ2cm1kUHdEUWpxTHFFcmJ5Z2t0dWVpSldQMmQ4QUt6K0NQYkk1NytBc3FRSVRkdjNBUURFaFIvRmdSOWVRNlBtYmVIczJRUnQrb3hGek9sZDJtUk5Ja0czTVU4aGVNU2oyUHZOZlBnSEQwUzNzVThEQUFZLzlnNEdQL2FPMFdlVnhaUGxpU3F2dGpveHhZVzV1SG4rSUM0ZjJpanVVV3Jhdmc5ODI5eU5OM3BWSnJLU1ltSG41SXBibDdRejV1YXExL2FiL2xxNW4ybXBDZHY1WGFzUXZuZXRXTEREMmRNWFl4YXNOSnFONmovOU5lU21KeUk1T2hScXBRSm5OcTlBVk1nMlBQamM1K2cvWXhFQ2U0NUVpMjdEQUFDQnZVYUo3OVBGY0ZNemk1T1hySWRHclJRSDNYU0ZYQUREZ2pBbjFuK0UrSXZIRU5CbENBYk9lc3ZnSG1XUFF5blB6L09NajJJUUlCZzh2blhsSlBLelVtRnQ2NERXdlVianhQcVBBQUJGK2Rsdzh3bkFxQmUrZ3EyREN3cHpNcEFZY1FZSlYwNmgzN1JYWWUvaWdhSzhiRnc2OER0NlRuaSswbTJpK3M5U2tqVjkrbnRJVllvU3lHek1WK1V1VzdRbkplWThBS0RqMEdsUUt4Vkl2M2tGOWk0ZWFORjE2SC9YWUtMN3FNRWxiSzZObTZIMzVBWElUSXhCajNGelRTWmZLbVVKVHEzOUhOZk83dEVlYURqdGxRcEhxaXRMbzFiaCtHOGZJUGQyQWdZLy9pNzgydlVTLy9qcVBxUG54SG00R1haWWU1SzhJTUROSndDN3Yzb09tUWt4a09kbW9zdm9PWkJLclNCb05OaTB0T0tTMW1xVjZTcGxSR1NvdGpveGlxSUNiRjQ2RGZMY1RQRTUvK0NCR1BiMGN2R3hmdlhFc2dlTDZrckxsMVhWTTkwc2hhRFJpTW1hWjlQV0dEMy9HNVBsL3FVeWE0eCs4V3NjV2ZzT2JvWWRBZ0M0TlBLRHUyOExhTlFxSFBoeGtkRjc5SmtieUpyeXprYVR6enU0ZUlwZjYxWmhXRm5iR0R4ZlZXcVZvc0pyTXVJakFZa0VyZnVNZ2JXZEF4eGNQQ0hQeThMdUZmUGc0T0lKaVVRQ1FkQ2dNQ2NEZ3FDQnJZTUxndnFQaDFxdFJGYmlOWlBIbDFERFpXbkptcTZrLzhnWHZvU3paeE1VWk4vR3RvOW1RVmtpUjJDdlVTYVAydEVWVTlMOUhxYkVuSWVUaHpmOGd3Y2hOVFljYXBVQzdRWk11cS9ubEJIOWx4cmt2K1M0OEtPNGRtYTN3Y2lwdnZPN1Z1SGEyVDJ3YzNMRHNLYytSTE1PcGcrakhiUGdXNk5xWVdXVjdSQklyV1R3YTljYmQxTGpjUFNYcFhCeTl4WkhTVnYzSGdNQWNIUnJqSDdUWDhYeDN6NEFBQnhaOHpZQXdNbkRHdys5L0wyNEpGS0FVS25TMEVSVXNkcnN4TmpZTzJIUTdMZXg3N3VGOFBBTFJQZHh6eG9WdDJqZWFRQUNlNDFDWFBnUnFKWGFUcjYxblFQOGd3ZWg0N0RwSnU5YlY1ZEU5aGczRjhuUm9lSXlTSm1OK1FyalZ0WTJHREgzVTBTZjJJN29rRzE0NEJudEhtQ0pSbUpRS2JJcXJHcm92TTNLTUZVdHN1eXFpQjdqbjBPcm5nOUNacU9kWVJ3NGV3bk9iUG9TZVprcEtNaE9FNitUV3NuZzBhdzErazVkQ0J0N0orNWRJeU9XbHF3QjJrT3pBWmc4R0Q3eTZDWkVIdDFrOXIwSGYxeU15VXZXWThhSE84VG5tZ1IxdjZjcXJFU1dxRUVtYkJYcE5lbEZPTGcyUXJzQkU4czlWTnU1a1YrMU51cjNuN0VJdWVtSlNJdzRKZjZ4elVtTE43bVVVbCtmS1M4YjdJbVFTcTBxRlpTNEpKS29mSmJRaWZFUEhvZ3A3LzVoOWdCWnFkUUtEK2pOdUpuajVoT0FaMzc4VjN4UGVmcE1mYmxTMTlXVVdaL3VCUUJZMnptV2U1MUVLc1ZEcjY0eXU5VFRsSFlESnhrVWZKTEtyREY5MmJicU5iUVNlazE4RVowZm5BMWJCOWNLcjdXMmM4Q1FKNVpxMjJVbGc0TnJJL0d4S2FaZTF6OWdONkR6WUFSMEhseWRabE1EWmdseHpoVGR3SklnQ0xoNmNnZFVpbUxZMkRzWnpBeHJOR3JFblBvYktrVXhHalZ2QzkvV1hRRm9xK01TTlFSTTJBRGtaU1JqeTRlUGlvKzNMWjhOaVVTQzJMTjdEYTRiOStxcWV3NE9lUmxKQ052OUV4SWpUME1pa1NLZ3kyQjR0d3hHVk1oV2s5Y1BlR1F4THV4ZGk3VHJGM0g0NTdlUUVuTWVmUjUrQ2RaMkR2ZlVEcXFmMnB5Y1U5dE51Ry9rcnUyUTFHbnhQZC9Ia2pveDVwSzFxcXBzQW5hL0VqV2Q4Z2JBeXFwS3NsWWJYTHo4QUpTL3drTEhTbVpqMFBrczJ4a3RxNkxYR3pyR3VhcXpwRGhYVnIvcHIwRVFORGorNnpLeE9xcU52Uk9VSlVYdzhBdUVjNk1tdUhKb0ExU0tZcmczYVlXeEMvOW5VSXVBcUNGZ3dnYnR2akw5YW1GbEs0ZnBxRlZLZzhmbXJpdFBibm9DcnAzWkRUY2ZmOGp6c25FbjlTYnVwTjZFMU1wMHgrbjBwaThCQURJYk96aDdOa0Z4UVE1aVEvZUs1YjJyU3Jlbmhjc0Y2cDFVQUw1T2R5N1hkanZ1RzZjN2wrKzVJMlBKblJnaU1zSTRWdzExSWM1SklFSG5CMmZEczFrUWJsMDZqcFJyWWJoNmNvZlJkVTRlUG9nOXV4ZGVBUjNRcUhsUXVjdWxpZW9USm13b0xldS9idUVRQU1DMDl6ZGowM3RUNGQweUdCUGZXR2R3clVwWkluNjk5OXNGVmY2c1poMzZZY0xpTlZBclM3Qjd4VHdvNVBtVmZ1L0Q3MnlBSUFpNEh2cVBXQzFOcFNnMkRGaDY1L2NZbmUrajBRRGxIRGRBZFpjZ0NKMEZRV2hkMisyNFg2UlM2YWw3dlVkZDZNUVFVU25HdWFxckMzRXU1dlF1bk5qd2tiZzNWNStMVjFNMDY5Z1BpcUlDSkVhZVFXTEVLU1JHYUg4czdRWk54cUJaUys1M2M0bHFSWU5NMkRScVZibm5wRG02ZXNISnd4dTM0NjRnUHlzVnpwNis0bXRWU2JETThRbnNndVRvVVBGeGVZZlc2dTgvczVKcHF5RzFIVEFSYlFkTVJGVElWcHpZOERHYWQreVBRYk9Yd05iQnhlRDZHUjlzZzZOYll3QkFjblFvanYyNkRFT2VXQXEvdHVYdmxhTzZKenc4UEFOQVJtMjM0MzdwMXMxMFZjVEtxZ3VkR0NJeXhEaFhOWFVsenJYcU1RS1g5djhLVzBjWHVIZzFnNnQzYzNqNEJjTFd3UVZIMTc2RGhNc25NUFBqM1JBRURkTGpJaEVYZmdSSmtXZlJZL3h6dGQxMG92dW1RU1pzaFRrWnNIVXNmNk40c3c3OUVIMWlPeUlPLzRHKzAxNFJuODlKaXdlZ1RaNmUrdDhwU0NUbHoxaHRmUE1oQUNpM3RPemVieGVJWjQrVVZWNUovc1lCSGVIbTNSdzN3dzZoTUNjRFkrWi9nNWhUZjR1djcvenNhUXg3Y2hsdWhoMUN4SkcvSUFnYVJCejVrd2tiTldoMXBSTkRSRlJkZFNuT2hmeitvWGpPcmFCUkl5YzFEam1wY1ZBVUZ5SS9LeFZBYWJWc0hRKy9Wamk3ZVFVOC9BTFJaZFFUOTd2SlJQZGRnMHJZaGp5eEZGSXJHVUorL3hCcXBRSXhwM2RoNUx3dlRSYndhTjE3TktKUGJFZmtzYzFvTjJpeU9BT1dIaGNCUUx2aHZLSmtEUUJtZnJ5N3dtdXFzeGNPQUJvMUQ4S2t0MzdIZ2U5ZmhiV3RBemE4TVJhSzRzTFMrMmFsWU9kblR3RUFiT3djMFhmNnEyamJmMEsxUG91b1BxaExuUmdpb3Vxb2EzRXVOdlNmYWwvajE3WVhFelpxRUJwVXdoYlVieHdpanZ3cDd2RTYvdXN5REhuaVBRUjBHV0swMU5ITnR3VThtd1VoS3pFR2gxYS9nUW1MMThMYXpnSFgvOTBQQUdqY291TTl0Y1d2WFcvTStUWUVoMWEvaWNTSVUrZzllYjVCMEZFcGl2SEhrZ21RNTJiQ3YvTWdqSmo3cWNIN0ZjV0ZpTDk3bmx4eXpIbEFFR0J0NjREV2ZjYUkxUzJIem5rZngzOTVIeHFOR2xiV3RpZ3V5RUdKUEErMkRpNzMxSGFpdXFpdWRXS0lpS3FxTHNhNXg3ODZMSDZkSGhlQmkvdCtRV3BzT0NDUkFJSWd2bVpqNTRqMmc2ZWdUYitIWU8vc0FVQjdmQWRSUTlDZ0tsRGtwTVhqM0k3dkliT3hRLzlIRmtPQWdHTy92SS9yNS9aRG8xR0wxNTNadkFMN3Zuc1pmYWN1QkFCa0pjVmk5NHJuRVJ1NlZ6emdzV243UHZmY0hoczdSd2dhN1pMSDZCUGJEUUxUbFVNYkljL05CQUNvbFNYaS9qVUF5TGdWamQ5ZUhZNmo2OTVEOHRWenNMYXhSNWRSVDJEbUo3c1IySE9rOWlLSkJHMzZqTVg0eFQvRHhhc3Bpdkt6RWJyMVcvejJ5bkNqcFFWRTlWMWQ3TVFRRVZWRlhZeHpxcElpWk55S3h1V0Q2L0gzNTgvZ241VXZJVFUySEo3TmdqRDhtZEpxMk1PZi9RU1FTSEJ4LzYvWTh2NE1IUGpoTlVRZTI0emJOeTRaOU4rSTZxc0dNOE4yKytabDdQLytWU2lLQzlGejRqeDBIRG9kR3BVU1p6YXZ3TkYxNzZILzlOZkVhNitlMmdrWEx6LzR0ZTJGanNObUlPTElueWpLeTRJOFI3dlgyY2JCR1FGZGgxYXJIV25YTDRyTEZQWGxaU1JoMWR3ZUp0K1RGQlVxbHVNSHRDWDUvWU1INGRhbEVIUVlNaFZkUjgvQmlZMmZZTVBpMFdJVlN5ZDNiYkVSNzViQm1MWjBNeUtPL29WTEIzNURVVjQyV25ZZlhxMjJFOVZGZGJFVFEwUlVGWFUxenNuenNySDMyL25pZ0xWbjB6Ym9QUEl4QlBZYWlkemJDZUoxclhxTWdGOVFENFR0K1JsWFQrNUFhbXc0VW1QRDBheERQelRyMEsrMm1rOTAzelNZaEEyUW9LUWdGLzZkQjZIcktPMmhtOEVqWmlFM1BSRStnVjFnNitBTVFIdVFiR0R2MGVMeXhIN1RYa1Z4L2gyMEcvUXdtZ1IxUjg3dEJMaDROYTMyb2E1V01tdXhjdU85R0RqckxmU2Qrcko0a0xkM3kwNjRHWFlJQUdEcjRJTGVENzlVK3BuV051ajg0R3gwR2o0VHQ2OWZoRytiN2lidlNWVGYxTlZPREJGUlpkWGxPT2ZpNVljMmZjYkMwYzBMTGJvTmc1ZC9lN1BYMmptN28vK01SZWc1L2psY1A3Y2Y4UmVQb2Y4amkrNWphNGxxVDROSjJMeGJkc0tJNXo5SDh3NzlERXI2RDN6MFRmSHJMaU1mUjl1QkUrSGF1TG40bkVRcXhRUFBmRlI2L2N3Mzdxa2RYZ0VkTU91emlqZllWc1RPMFJYUXEzVFpZZWcwdE9rM0RqS1pqZkg1YTNkSnBWWk0xcWpCcU11ZEdDS2l5cWdQY1c3b25QZE5QdS9tRTRDNXE4T01ucmR4Y0ViN3dWUFFmdkNVLzdwcFJCYWp3U1JzQUJEUWVYQzVyL2QrdU9LRHNDMTFnNnVWek1aZ254dFJRMVlmT2pGRVJPVmhuQ05xT0JwVTBSRWlxdi9ZaVNHaStvNXhqcWhoWWNKR1JQVUdPekZFVk44eHpoRTFQRXpZaUtoZVlDZUdpT283eGptaWhva0pHeEhWZWV6RUVGRjl4emhIMUhBeFlTT2lPbzJkR0NLcTd4am5pQm8ySm14RVZHZXhFME5FOVIzakhCRXhZU09pT291ZEdDS3E3eGpuaUlnSkd4SFZXZXpFRUZGOXh6aEhSRXpZaUtqT1lpZUdpT283eGpraWt0VjJBNGlJcWtvUWhIOGxFb21yVXFrY3dVNE1FZFZIakhORXBNT0VqWWpxblBEdzhONjEzUVlpb3Y4UzR4d1I2WEJKSkJFUkVSRVJrWVZpd2taRVJFUkVSR1NobUxBUkVSRVJFUkZaS0Nac1JFUkVSRVJFRm9vSkd4RVJFUkVSa1lWaXdrWkVSRVJFUkdTaG1MQVJFUkVSRVJGWktDWnNSRVJFUkVSRUZvb0pHeEVSRVJFUmtZVml3a1pFUkVSRVJHU2htTEFSRVJFUkVSRlpLQ1pzUkVSRVJFUkVGb29KR3hFUkVSRVJrWVZpd2taRVJFUkVSR1NobUxBUkVSRVJFUkZaS0Nac1JFUkVSRVJFRm9vSkd4RVJFUkVSa1lWaXdrWkVSRVJFUkdTaG1MQVJFUkVSRVJGWnFMcWVzTWtCUUZGVVVOdnRJTHBueWhLNTdzdmkybXdIMVJqR0o2SzdHTjhhRk1ZK3FqY3NKWGJWNllSTkVJUklBTGlUR2xmYlRTRzZaL21acVFBQVFSQnUxbkpUcUFZd1BoR1ZZbnhyT0JqN3FENnhsTmhWcHhNMkFHc0I0TlNmbnlFek1RYUs0c0xhYmc5UmxTbEw1TWhPdm9IVGYzMmhlMnBMYmJhSGFnempFelY0akc4TkVtTWYxWG1XRnJza3RmbmhOY0M2YTlldS8wZ2trZ2RxdXlGRU5TUzBwS1JrVUdSa3BLSzJHMEwzalBHSnlCRGpXOFBBMkVmMVRhM0hMcXZhK3VBYW9rbExTL3ZEeDhkSExwRklHZ053QVdCZDI0MGlxcUppUVJDdUVndVJKd0FBSUFCSlJFRlVBZmhCb1ZBOHljNU12Y0g0Uk1UNDFoQXg5bEY5d05oRlJFUkVSRVJFUkVSRVJFUkVSRVJFUkVSRVJFUkVSRVJFUkVSRVJFUkVSRVJFUkVSRVJFUkVSRVJFUkVSRVJFUkVSRVJFUkVSMER5UzEzUUFpSWlJaW9vYW9TNWN1YmxLcDlDSUEveHErZGFvZ0NKM0R3OE16YXZpK1ZBdWt0ZDBBSWlJaUlxS0dTSzFXTjBQTkoyc0E0Q3NJd3BELzRMNVVDMlMxM1FBaUlpSWlvb2FzeURrUTBVUCtxcEY3dFRrNUIwNTNMZ05BY28zY2tHb2RaOWlJaUlpSWlJZ3NGQk0ySWlJaUlpSWlDOFdFallpSWlJaUl5RUl4WVNNaUlpSWlJckpRVE5pSWlJaUlpSWdzRkJNMklpSWlJaUlpQzhXRWpZaUlpSWlJeUVJeFlTTWlJaUlpSXJKUVROaUlpSWlJaUlnc0ZCTTJJaUlpSWlJaUM4V0VqWWlJaUlpSXlFSXhZU01pSWlJaUlySlFUTmlJaUlpSWlJZ3NGQk0ySWlJaUlpSWlDOFdFallpSWlJaUl5RUl4WVNNaUlpSWlJckpRVE5pSWlJaUlpSWdzRkJNMklpSWlJaUlpQzhXRWpZaUlpSWlJeUVJeFlTTWlJaUlpSXJKUVROaUlpSWlJaUlnc0ZCTTJJaUlpSWlJaUM4V0VqWWlJaUlpSXlFSXhZU01pSWlJaUlySlFUTmlJaUlpSWlJZ3NGQk0ySWlJaUlpSWlDOFdFallpSWlJaUl5RUl4WVNNaUlpSWlJckpRVE5pSWlJaUlpSWdzRkJNMklpSWlJaUlpQzhXRWpZaUlpSWlJeUVJeFlTTWlJaUlpSXJKUVROaUlpSWlJaUlnc0ZCTTJJaUlpSWlJaUM4V0VqWWlJaUlpSXlFSXhZU01pSWlJaUlySlFUTmlJaUlpSWlJZ3NGQk0ySWlJaUlpSWlDOFdFallpSWlJaUl5RUl4WVNNaUlpSWlJckpRVE5pSWlJaUlpSWdzRkJNMklpSWlJaUlpQzhXRWpZaUlpSWlJeUVJeFlTTWlJaUlpSXJKUVROaUlpSWlJaUlnc0ZCTTJJaUlpSWlJaUM4V0VqWWlJaUlpSXlFSXhZU01pSWlJaUlySlFUTmlJaUlpSWlJZ3NGQk0ySWlJaUlpSWlDOFdFallpSWlJaUl5RUl4WVNNaUlpSWlJckpRVE5pSWlJaUlpSWdzRkJNMklpSWlJaUlpQzhXRWpZaUlpSWlJeUVJeFlTTWlJaUlpSXJKUVROaUlpSWlJaUlnc2xLeTJHMEJFUkVSRVZGZDA2OWJ0TUlCaHRkMk9pa2lsMGxQZHVuV3JrWHNKZ3ZCdmVIaDQ3eHE1R1ZVWlo5aUlpSWlJaUNyUHZhWnZXT1FTV0dQM2tydTJxN0Y3NlVna0VzOGF2eWxWbXFTMkcwQkVSRVJFVkZjRUJ3YzNsc2xrUndHMEwzWnFnV3Y5VmtGbFc3L3lHU3RGTGdMUHZnakgzQ2dJZ2hDblZDb0hSMFJFSk5aMnV4b3FKbXhFUkVSRVJGVlFuNU0ySm11V2h3a2JFUkVSRVZFVjFjZWtqY21hWldMQ1JrUkVSRVJVRGZVcGFXT3lacm1Zc0JFUkVSRVJWVk45U05xWXJGazJKbXhFUkVSRVJQZWdMaWR0VE5Zc0h4TTJJaUlpSXFKN1ZCZVROaVpyZFFNVE5pSWlJaUtpR2xDWGtqWW1hM1VIRXpZaUlpSWlvdiszZDkveFRaWDdIOEEvbWQybEF6b29oWlpWTEpSUk5nSmx5RVpCQkJFQkJVVkZCVVJGcndnSVY3eDZML29URUFmS0VCY2JsU0ZUOWhiYUFxVkEyUzJGTHVnZWFacWM4L3NqNU5BMGFac0NKV243ZWI5ZTkyVnk4cHlUSituMW1NOTVudk45SHBLcUVOb1kxcW9XQmpZaUlpSWlvb2ZJbmtNYncxclZ3OEJHUkVSRVJQU1EyV05vWTFpcm1oallpSWlJaUlncWdUMkZOb2ExcW91QmpZaUlpSWlva3RoRGFHTllxOW9ZMklpSWlJaUlLcEV0UXh2RFd0WEh3RVpFUkVSRVZNbHNFZG9ZMXFvSEJqWWlJaUlpb2tmZ1VZWTJoclhxZzRHTmlJaUlpT2dSZVJTaGpXR3RlbUZnSXlJaUlpSjZoQ296dERHc1ZUOE1iRVJFUkVSRWoxaGxoRGFHdGVxSmdZMklpSWlJeUFZZVptaGpXS3UrR05pSWlJaUlpR3prWVlRMmhyWHFqWUdOaUlpSWlNaUdIaVMwTWF4VmZ3eHNSRVJFUkVRMmRqK2hqV0d0Wm1CZ0l5SWlJaUt5QXhVSmJReHJOUWNER3hFUkVSR1JuYkFtdERHczFTd01iRVJFUkVSRWRxU3MwTWF3VnZNd3NCRVJFUkVSMlJsTG9VMlVLUm5XYWlBR05pSWlJaUlpTzJRYTJvS2dWempCSmVzOHcxb053OEJHUkVSRVJHU25pb2MyQUF4ck5SQURHeEVSRVJHUkhic2IybllDY05ScXRYMFkxb2lJaUlpSWlJaUlpSWlJaUlpSWlJaUlpSWlJaUlpSWlJaUlpSWlJaUlpSWlJaUlpSWlJaUlpSWlJaUlpSWlJaUlpSWlJaUlpSWlJaUlpSWlJaUlpSWlJaUlpSWlJaUlpSWlJaUlpSWlJaUlpSWlJaUlpSWlJaUlpSWlJaUlpSWlJaUlpSWlJaUlpSWlJaUlpSWdlSHBtdE8wQkVWSTBwdzhQRHg0cWlPQUZBSzVsTTVtTHJEaEU5WXZtaUtNWUNXQjRkSGIwTVFKR3RPMFNQQk05OVZOWFoxYm1MZ1kySXFISW93OFBEMXdKNDJ0WWRJYklIb2lqdWpvNk9IZ0NHdHVxTzV6NnFWdXpoM01YQVJrUlVDY0xEdzhjRFdPN2hINHp1WTJiQUs2QXhISnpkYk4wdG9rZEtXNUNMaktSck9MeDZIdEt1bjRNb2l0T2pvNlAvYSt0K1VlWGh1WStxQTNzN2Q4bHQ5Y1pFUk5YWjNhbEE2RDVtQnZ5YnRPRVBGcXFSMUU2dThHMFlodTVqWndJQVpETFpLQnQzaVNvWnozMVVIZGpidVl1QmpZaW9jclFDQUsrQXhyYnVCNUhOdWRlcFozell4SmI5b0VlQzV6NnFOdXpsM01YQVJrUlVDWXczMmZQcU1oR2dkcFJxVGpqWnNoOVUrWGp1bytyRVhzNWRER3hFUkVSRVJFUjJpb0dOaUlpSWlJaklUakd3RVJFUkVSRVIyU2tHTmlJaUlpSWlJanZGd0VaRVJFUkVSR1NuR05pSWlJaUlpSWpzRkFNYkVSRVJFUkdSbldKZ0l5SWlJaUlpc2xNTWJFUkVSRVJFUkhhS2dZMklpSWlJaU1oT01iQVJFUkVSRVJIWktRWTJJaUlpSWlJaU84WEFSa1JFUkVSRVpLY1kySWlJaUlpSWlPd1VBeHNSRVJFUkVaR2RZbUFqSWlJaUlpS3lVd3hzUkVSRVJFUkVkb3FCallpSWlJaUl5RTR4c0JFUkVSRVJFZGtwQmpZaUlpSWlJaUk3cGJSMUI0aUlpSWpzVVZoWW1LZEtwZG9raXFJNk9qcTZvNjM3UTBRMUV3TWJFUkVSVVFsaFlXR2VTcVZ5QjREMk1wbk0xdDBob2hxTVV5S0ppSWlJaWpHR05abE0xdDdXZlNFaVltQWpJaUlpdXF0NFdDdDBxbXZyN2hBUk1iQVJFUkVSQWVaaDdlTGpTMnpkSlNJaUJqWWlJaUlpUzJHdHlNblAxdDBpSW1KZ0l5SWlvcHFOWVkySTdCa0RHeEVSRWRWWURHdEVaTzhZMklpSWlLaEdZbGdqb3FxQWdZMklpSWhxSElZMUlxb3FHTmlJaUlpb1JtRllJNktxaElHTmlJaUlhZ3lHTlNLcWFwUzI3Z0FSRVJuRW56bUl2SXdVT0xwNm9HSGJKOHhldnhWM0VwbkoxNkZ5Y0VhVFRnTkxQVTUrMW0wNDE2cHR0bDJyeVVOK1pob0F3TU8zQVNDVFBiek9VOVVnaWtpTFA0YzZRYzF0M1JPYllGZ2pvcXFJZ1kySXlBNWtKbC9Iem0vZmhTRG8wWDNzVExQWGM5TlRzUDNydDFGVW1JOFd2WjRyTmJCbHBkN0E3LzhaZzRnWFpwbUZ2dmhUKzdGbitTd0F3SVJ2amtLaFV0OVhYMC84K1MyaXRpN0RrUGVYd2JkaFM2ejg4RWtvbENvODk4bWZGdnVUZGowV0tWZGpvRkNwMGVtWnQwd2JpQ0t1UnUxRzNKRk5TTDErRHRxOGJEaTZlYUorV0ZkMEdQb21uTnk5cEthM0V5NGc2cStsU0w1eUdvVzVXVkE3dTZGdTA3Wm9OMlFpUFAwYlZscTcvT3c3K0dWYVgwQW13OGgvYjhEbEU5c1J1ZmtIMUExcGl5ZmYvY0dxNyt6c250VklpRG1NYm1NK2hKdTN2N1ZmdFJtOVRvdnRYMDlGM2FidEVCb3hIQTR1N25lL1JnR0hWdjRQdHhQT1E2RlU0NmxwUzh3Q3VTWTNFenNYdjQrVXk2Y3crTjNGOEc4U2pvTy9mWVpiY1Nlc2V1K1JILzkrMy8yMkJ3eHJSRlJWTWJBUkVkbVlLQWpZOTlQSEVBUTlBT0RBTDUvZ3dDK2ZTSytIUGZFOGJpZkVvYWd3SDREaHgvL1pQYXVsMTRmTitBVjFHb1JDME91d2QvbEgwQmJrNHNqYUx4SFV1Z2UwQmJsU08rUCtBS0RKeTRSQ2FRaHNjcVVLYWtjWHEvb3E2SFc0Y09oUEtGVU84QWxxanZnekI1Q2Jub3pIdWoxdDBtN3J3c2xJdXg0TFRWNld0QzJ3ZVdlejQxMk4ybzFkMy8vTFpGdCsxbTFjT1BRbmJzV2R3RE16Zm9QYTJRMEFjQzFxRDY1Rjc3MzNHWEl6Y1RWcU4yNmNPNHFucC84TVQvL2dTbWwzNjRJaDBBUTA2d0FQdndhNEZSY0pBQWlOR0dIVmR3WUFWMDd1eE8zNEMzQ3U1VzJ5L2Z0WDI1YTdiNDl4Y3hEUzVVbXBMNG5uamlQNThtbTA2UDJjMUVZbU05emhrSG90RmdCdy9mUitCTFh1WVhJY3RaTXJORGtaRUFROWRpLzVFTU5ucjBGdWVqSXlrK090L2h4VkZjTWFFVlZsREd4RVJEYjJ6eDlmSStYS2FUaTVlYUZoMjk2NGVQUXZlTllObHFhdEpWMk14TzJFT0FCQWc1YmRrSDd6Q25SRkdta0V6Y25OTUFxMS8rZTVTTGw2Qm5LNUFyMWZuZ3U1UW9tZjN1bHQ4VDEvZlgrQTlMaCtXRmNNbUx6UXFyNWVpOTZML093N3FCdlNEbktsQ3JINzFnRUE2b2EwTTJsM0kvYUlWY2NUQkQwY1hOd1IxbXNVNmpackQxRVFFTDF0R1JMUEhVZDIyazJjTzdBQnJmdVBBd0NvSEozUlpzQjRCRGJ2REZFRXp2ejlLK0pQSDBDUkpoK3hlOWVnNi9NZlZFcTdXM0VuQVFBdGVqNExmWkVXcVZkajRPVHVoZUEyUGEzNmpKcmNUS1JjallFb0NGajZ4cjNRMm1uNFZEaTYxQ3AzLytJam9WZWo5Z0FBZ3R2MHhQTEozVXJkWjhlMzc1bzhiOVoxS0NKZW1JVnVZNlpqMCtldklDOHpEWWRYemNPQXlRdVJjZXNLZnYvMEJmZ0VOMGVYa2RQZ1hhOHBSRUZBMU5abGlOcXlCSUlvb0VYUGtWWjlWbnZFc0VaRVZSMERHeEdSalNWZGlvWk1Ma2V2bHorQm9OY2hkdDg2NU54SndvREpYOEhSMVFPSFY4M0Q3WVE0K0RacWhUNFQ1MkhEM05ISVNVOUMwMDZENFJOc0NIV1hUK3pBeGFOYkFBQmRSMCtIZjlQeVIyN3V4N245ZHdOYTA3YklTcjJCeFBQSERjOUxCTGFRTGsvQ3QyRkwrRFpxaVhYL0x2M0h2bGZkUmhqNTd3MG1VeDlyK2RURHIvOHlUUGxNdlI0cmJXL2Q3MFdUYVg1ZUFZMmtRSnFia1ZKcDdXN0ZuWVNybHk4YXRPeU9wRXZSME91MGVLenIwNUFyclB0UDZLWGoyeUFLQXVSS0ZRUmRFV1F5T1JScUJ5aVVLcnc0ZjQ5Vnh3QUFRVmVFYTNjRFc3T3VUMHZmdlRYVVRxNEFBUDhtNFdqWTlnbWt4WjlIcTc1akFRRGFnbHk0ZVBqZ1Zsd2tObnd5R285MUc0WTdOK0tRY2pVR0xoNTEwR1BjSE5RTDdXVDFlOWtUaGpVaXFnNFkySWlJYkd6QTVJVzRFWHNFOVVJN0FqQk1nZFFWRmdDaUtJM0lkQms1RFEzYlBnR0ZVbzArRS8rSFkrc1h3TkgxM3VoTTNaQjJrQ3VVYUROZ1BJSmFSMEJYVkFpbHlnR3YvUkFwdGJsMGJPc0QzOE5XOHA2dDE3NC9hYkZkajNGenJEcWVWMEJqczIwT3p1N1NZK05Vdjd0UFROcnBkVnJwc1h1ZGVwWFdydmk5ZVhWRDJwcDhwOWE0Y2ZZSVpESTVCci85TFRaOS9ncThBaHBqK0VlckFCanVYVnp6MFRObDdtOTh2K3RuRHFBd1B4c0E0TnN3REM5OHNRdHJQaHBXN3ZzcjFVN29QT0p0NlhtWGtkT2dVanRDN2V5R3FMK1dBZ0FhdGUrTGN3YzJRSk9UZ1hQNzF3TUFGRW8xR3JYcmk5UnJaNUY2N1N6Q0IwMm8wT2UyTllZMUlxb3VHTmlJaUd6TXdjVWR1NWZPd082bE0weTJuei80aC9UNHlKb3ZjR1RORnlhdko4UU13VXVMRGtMbDRBeG5kMi8wbVRnUFFhMGlzRzNSRklpQ1dPYTB4S1Z2bXQ1UE52U0RGZkJ0R1BZUVBzMkR1M1h4WGlEeWE5VEs1TFdjTzdkUW1KZU5uRHRKT0xWOUJRQkE3ZWlDNWoyZXJkUjJEK0x4VWUvaDVNYkZjSzVWcDh4MkxoNCswbU5CMEtFZ085M2s5WFA3TjVqdFk4MzlaMG9ISndCQVFVNDZDdk1NZ2E5SWt3ZTFzeHRPYlB5dTFQMzBPaTNPL1AyYjlMd3FCVGFHTlNLcVRoallpSWpzZ0lkZkE0dmJqVC9JM1dvSFFLRTBQMlVYSDRFS2FoV0IySDNya0JCejJHU0tZVldpTDlMaStPK0xBQmlDckxIWWh0R3hkUXR3TldxMzlEeWdXWHQwR3owZHRYd0NLN1hkZzZqbFV4ODl4LzhiT2VuSlpiWWJNMitiOUxqa3lOdWR4RXU0YVdFS1pFVkcrNkszTGtmTTdsVVc5KzMzNXBmUy9YUWI1NzBNbVZ5T3A2WXRnU1l2Q3p1K2VjZnE5N0FIbFJYV3dzTEM3T09LeGlPZ1ZxdVRJaU1qYjl1NkgwUmt3TUJHUkdRSFNpdVpicXdpT0hES1YvRHdDeXJ6R0dueDUzRjAzWmNBZ0paOXhpQzBXK25UNVE3ZkhhMExIL2dTbk55OG9MS3lTbVJsRWdVQmU1Yk5SUHJOeXdDQXJxUCtKVldJTE0zTkN5ZHdaTzJYNlAzeUoyVzJmZGp0S21ManZKZVFmUG0wOVB4TzRrWHA3enJ5WS9OUk0wdU1vMzhsV1RzbDhwbVp2NVhacG1Rb0V3VUJHK2U5YkZYZjdFbGxqcXlwVktvekQrVkFWWUFnQ0NrQU9DUkpaQ2NZMklpSWJNeWEwdTVsM2VmVVk5d2NCRFRyZ0IzZnZBTjlrZUUrck9BMlBhRlFPWlM2ajdGQVNjcytZNkJRT1VCbTQwVzBSVkhBdmhWenBOR3U4SUV2bzNHSC9tYnQra3ljQjRnaWNqTlNjZTdBZWtSdlhZNkVtRU00dEhvZWVyMDB0OUxhUFFpVmd3dlVUcTRRQkQxMGhRV1F5eFhTTk1YaWZwN1c1OTczSVFnbXJ3bDZuY1ZqVjJSS1pKZVIweEErYUlMRnlxSFZZWVN0c3NMYTdmcFB3eVVqNWlIMHNHcHd5cmtNbVV6bWErdCtFTkU5REd4RVJEWlcyblRJa3ZRNkhYSnUzelRiUisza2lsM2Z2NGU4ek5SaXJXVm05Nmxac3Y1ancxcGV3MmV0aEhkZ2lQV2RmcGhFRVFkKy9nUVhqLzBGQUdqZGZ4emFEMzJqOVBZeUdWeTlmTkZoNkp0SWpEMkd0UGh6dUI2OXIvTGIzYWVCYnhtbWVNWWQyWXg5SythZ1FhdnU2RE54SG1ReU9US1RyMHZ0U3Q2elZweFgzVVlROURwY1AyWGFyNG9XUUNsTlZSOWhxOHlSdFlSVzVndlpWMmZobXl1bndteFo0czhjUkY1R0NoeGRQYVRsU29xN0ZYY1NtY25Yb1hKd1JwTk9BMHM5VG43V2JUalhxbTIyWGF2SlEzNW1HZ0RBdzdlQldjRWhzbDVhL0hua1phWkNrNU9Ca01lZk1pME1aVUYrOWgwQWdKT2JwOFcyZ3FDSE5qOEhqcTRlbGRMZjZvS0JqWWpJeG5xT240dTlQODY2Ny8yRDIvU1VGbVkyTHI1ZGxSeGMrVjljT0x3UkFORHV5ZGZROXNsWExiWVQ5RHF6VXZvNnJRWUFURVlJSDNhN2grVjIvSGtBaHNXdGYvL1BHQXlZYkpqbStzek0zM0I2NXk5NGZOVDcwaWhYUnRKVnhKODVLQzFJWGljb0ZNSGh2VXdDbXpVVkpvM0tDM1p0Qjc4aVRZczl0bjRCWkRJNU9qNHpCVVdhUEVSdVdWTFJqL3BJc2NCSTFaYVpmQjA3djMwWGdxQkg5N0htNFRnM1BRWGJ2MzRiUllYNWFOSHJ1VklEVzFicURmeituekdJZUdHV1dlaUxQN1gvZ1N2a1BnenBOeS9qd3FFL2tadWVqTmI5eDhFbnVJVlptNXc3dDdEeGYvZDNzYVQ0ZmJDVkplcXZwZEo1eUxOdW8zS0xWZjB5clM4QVlNei90c0xGMDNUZ2R2ZlNHYmdXdlFlMWZPcGp4T3cxbGRMZjZvS0JqWWpJeG5SYWpWVlQyNG9yMlQ2b1ZRU2FkaHFFYll2ZWtyYTk5a01ra2k1R1lzL3lXWER4OEVIL3lRdWxRRkQ4SHFyeTdvMjdIM2R1eEpsdDAycnlwZTNHMGJ6RHF6K1h5c2czNlRnQVFhMGpUUFpWT2JyQ3ZVNEFBR0Q5eDZQUW90ZEllQWVHUUY5VWlMakRtNUNSZEJVQTRCOXliMVRnWWJkN0tFUVIxMC92QXdBVUZlWWpMeUVWZi81M1BBYS9zeGdIZi9zTXFkZk93cmxXYmFuOC90bmRxM0h1d0FaY1BQb1hucDJ6RnZYRHVrS1RtMW5xNFMxTnNZUW9TZ0cwUEtFOVJzRFozUnVBSWJCQkJyVHFPeFpwOGVmc09yQXhyRlZ0b2lCZzMwOGZTeGVhRHZ6eUNRNzg4b24wZXRnVHorTjJRaHlLQ3ZNQkFHZjNyTWJaUGF1bDE0Zk4rQVYxR29SQzBPdXdkL2xIMEJiazRzamFMeEhVdWdlMEJibFNPK1ArQUtESnk0UkNhUWhzY3FVSzZyc1hLcXlabWw2YWZtLzhINEphOTdCNERHTWxYd0JRcUJ5a3dqOWVBWTB0QmpaQnJ5OHhXNkppSHVSekFNQXJpLytCTmo4SEcrZTlaUEYxemQxS3N3Q3c4OXQzb1haMk5Xc3orSjNGSmxWdlMxTzdmak5jL21jNzBtOWVSdkxsVS9CcjNQcitPMTdOTWJBUkVkbVljVzB2UVZlRTlYTkhJU1BwR21yNTFNZncyYXVoTEhZZldrYlNOYXlkUFJ5QStZaUpwZnU5QU1EUnpSTjZYUkZTcnNaZys2SzNNT1JmeTh1ZHd2SXdySi83dk5tMmxDdW5wZTNHL2hmLzhYWHArRFpjT201NmhUaXdlV2NNZk90ckFJWlJwNE8vZldaMlhFZVhXdWowekZUcCtjTnU5ekJjTzdVUHVla3BVQ2pWR1B6T2Q5ajArU3ZJdVhNTGgxZlBRK3YrNDdEenUyazR0Mzg5Mmd3WUQ0Z2lMaDdmQ2dCbzFXZU1WY2QvZWRFaHMyMldSdUQwUllYUzQ1TDN5WlcwL1p1M2tYREdjRnhMMDh4c2pXR3Q2dnZuajYrUmN1VTBuTnk4MExCdGIxdzgraGM4NndhalRsQnpBRURTeFVqY1RqQmN3R25Rc2h2U2IxNkJya2dqamFBNXVSbXE0ZTcvZVM1U3JwNkJYSzVBNzVmblFxNVFXcnhYRXdCK2ZYK0E5TGgrV0ZjTW1MelE1SFcxc3h2a2Q4K1JSZG9DcU5RV0xvYVVvRkNxN2oyUnllRGs1bW1ZNGl5VDRhZTNlNXVzOFdnVXVXV0p5Y1VRUzZQZzR4ZnNLN2Y0VWNsL3owM1dtaXhHbTU4RFRWNFdsQTVPMHNVWlMyU1FRUkQwVmwxRXpNKytJMDE1TEU3UTYrN3VMMHJic3RNU29kWGtZZTNzRVJhUFZYSUtkcmZSMHhFYU1iemNQdFFVREd4RVJIWkNybFNoMjVnWjJQVDVCR1NsSmlCeTh3OW8xWGNzQU1NaXhyZmlMQzlTWFJaUC80WVlPT1Zybk55OEdGMmVuUWFaVEk3OHJPTFZ1cXZPdlJ4dEJvekg5VlA3a1oyV0NGRVU0T3JsaThEbVhkQm00RXNtVjNNZmRyc0hWWmlmamFQcjVnTXdURit0MHlBVW5VZThEVUd2azlaN3ErVVRDTjlHcmFEWGFYRjI5MnJvQ2d2ZzRSZUVwcDBIVy9VZXhnWFdpeE9ML1ZnQ0RGTXhkeStkTGozZitMbGhYVFh2ZWsxUXBNbURWcW1HVEs1QWNKdWVrQ3VVcUYyL0dkSVRMMFBsNkl5V2ZjWkFrNXRwTi9lWk1LeFZEMG1Yb2lHVHk5SHI1VThnNkhXSTNiY09PWGVTTUdEeVYzQjA5Y0RoVmZOd095RU92bzFhb2MvRWVkZ3dkelJ5MHBQUXROTmcrQVFiUXQzbEV6dWtJa3BkUjArSGY5TUhHMkY2K29NVjhQQUxnbGFUaDFVemhnQUFCa3hhS0wxZmVSeWQzVEhrdmFWWVBXc1k2dFIvREZtcENkRHJ0SlpId1FIb0Nnc2VxTDhsamZyUFJvdmJ0MzQxQlRmT0hrYUhvVzhpclBjb3E0OVhNalRlaWp1SmN3Y00xVzJmZU9YZUJTOTlrZGJrdnVtMWM0YWJYQlRhOU1XcjhBNE1rVVkzOWZvaVFEU2NvNHpiaWlzNVhiMm00N2RCUkdSSC9KdTBRZU1PL2FFdHlFRm85MkU0dW02KzlHUEV5TkhOczBMSHJGMC9CSDBuZm80VlUzdENyeStTS2c3S1pISTRWZkJZMXJLMkdFWkZpbVowZUhvU09qdzk2WkczZTFBbk4zMlBuTnMzSVpQSjBici9pd0NBMElqaCtQN1Z0amk4K25PcFhWYnFEWk8vZFdieWRmd3dzVDNhUHZrcTJqMzVXcG52WWVrS2ZrbEpsNktRblhZVHJsNSs4QXBvaklRWXcralpuY1JMV0QzemFiUDJWMDd1a2g3dld6SEhaTFRUbGhqV3FvOEJreGZpUnV3UjFBdnRDTUF3QlZKWFdBQ0lvblFSb3N2SWFXalk5Z2tvbEdyMG1mZy9IRnUvQUk2dXRhUmoxQTFwQjdsQ2lUWUR4aU9vZFFSMFJZVlFxaHhNemkyWGptMnQ4RDFzeHpkOEJVMU9CZ0JnNTNmVFNtMFg4ZUpIQ0d4dWVzSGsxc1VvQUVCUTZ3aWMzdmtMQU11ajRJRGhZa3RwLy83K09MVkh1ZjBzcVNBN0hadStNRi9rM2poaUZ2UDNTcHpidjg3aXZzYXBqSTdPN2hqODlyY0FBS1dqczBtYjdMUkVYRG14RTRCcFlKTXJsZEkrenU2V1IrUlZEbzZZOE8xUlpLY2xZdDJjWjZFcktrUm94SEIwR3owZHNYdlhJaTNoUEZyMWZRR2Uvc0VWL05UVkh3TWJFWkdkNmZIaWJPa0hSZTNBRUpNZjhRcWxHdTJmbWxqaFk4b1ZTdmcyQ2tQaU9jUGl5MG9ISjdUcFB3NE9MdTRQcDlOVXFvNVBUOEtkRzNHb1hiK1pTU1ZPNC8yRTVWR3FIY3R0WXluNGxwd3ExYlRUSUp6ZThUTUd2clVJSG41QnVIUjhHK0lPYjBMNnpjdlE1dWVVVzdBbTVQRWhWdlczTWpHc1ZTOE9MdTdZdlhRR2RpK2RZYkw5L01FL3BNZEgxbnlCSTNmWGpUUktpQmtpM1J2bTdPNk5QaFBuSWFoVkJMWXRtZ0pSRUhFajlraXA3MW15ZXU3UUQxYVlGYzY0ZEd5cmRHOHRnREx2S1NzK3pkaklPQnNpcUhWUE5PazRBQ3MvZkVvYXJUUGJYMStFbnVQL2JmRTFGNDg2cU9nc0NFRmZWT1oweHB3N3Q4clkxM0F4VDY1VXdUK2tIWlpNN0ZEbWUxbTZYODU0TG5wMThRbkVuejZBN2Q4WTdzczFGaDBSOURyc1dUWUx1cUpDK0FRM1I1ZVI3K0oyUWh5T3JWOEFYVkVodkFJYU03Qlp3TUJHUkdSbmlsLzlmYXo3TUFTSDk0Sk1Mb2Rjcm9TRHN4dmt4ZStYS01HNEVMT2J0Ny9aYTMxZi93S0NUZ2VGVWxYcTlCeDYrSlFPVHVnL2VTR1VKYWI5dkRoL1Q0V09vM0owUm85eGN3QVlBcmh6cmRyU2MwdEt2dTdrN29Wblp2NHFWV3ByMm1rUW1uWWFaTGFmS0FvUVJSRVFEUDhVWVhoc1RYQ3NUQXhyMVZOcHk1b1lRNGRiN1FBb2xPWS9WNHZmaXh2VUtnS3grOVloSWVZd25OeTlIcWcvT3EwR1I5Y2JwakNIRDVxQTlrTmVoeWdJK0dGaWV3REFjNS84Z1ZvKzljczhSdkxsYUxoNSs4TXJvSkcwTFRzdHNkVDJobUJtVUh3YTRjaVBmNGVxeEFoWFJieXkrQjlvY2pPbFNvM0dNR1VNV21PLzJBbG5kKzl5QzVXNDF3bVFwaWhxODNPbCs5YU1mN3ZpUzg0VWQvbkVEdWx4L0ptRGVLejdNUHk5WkRwU3JocldvTmRwTmRqMCtTdklTa21BcnFnUWZvMWJJYXlYOWRNMWF4SUdOaUlpTzZaVU84TFZ5L29mcFdWVmZGUTVPQU9scjZWTmxjaFlpZTVCS0pScWhIUjU4dDR4blZ4Tm5wdTlwNFhYUzViVnRrUW1reHVXcVpJcjdydXZsVUdsVW0wQzBMN1F5WjloclJvWitmSHZGcmNiUThUQUtWK1ZXOGsyTGY0OGpxNzdFZ0RRc3M4WWhIWWJWbXJidzNkSDY4SUh2Z1FuTnk5cE9Rc2pwZG9SQTZjc3dyNFZjd3hGZ0FBVTVHWklyenM0bHo4cm9WNW9aMXc0dkJFcFYyUGcyekNzUWxPL2kwK1BsQ2tVVmxkOWJOUytyOGtVUlV2V2ZGVDY5MUtXZ1c5OWcxbytnUUNBQzRmK3hQNmY1d0s0OTdlelZPQ29JRHNkMTZMdVhaUTYrTnRueUV5SlIvck5LOUsyNG8rZDNMelFlOEtuT0xwK1B2d2J0MEZ3ZUsvNzZtdDF4Y0JHUkVSRVZZRUxBSWdLQjRqeTBrZVpxZXF3Sm95VXRkWmdqM0Z6RU5Dc0EzWjg4dzcwUllhZ0U5eW1KeFNxMHE5TUdhZVl0K3d6QmdxVmc5bWFpNG5uaitQd3Fua0FnR1dUSGpmYjMxTDF5WktCckZYZnNiaHc2RStjM2IwS3V4YS9iM0hhWkVuR0VYZWQ5bDRSRW9WU1pYVUJKR3VtV0ZkMCtSaWoxVE9IV3R4ZTF0L3YxSTZmek83TlM3b1lpWTdESnFNd0x3djZJaTMrK2VOcmFEVjVVRG80b2QrYlgrSnE1TitJK1hzbFluYXZ3dE1mL0dSMW9aZWFnSUdOaUlpSTdKNU9wK3V2VkNyM091WmVEMjE2NURWYzdQSTlkQTZsbHljbisxZmFkTWlTaWsrNUs3NlAyc2tWdTc1L3I4UTlaakt6KzlRc1dmL3hjd0NBNGJOV210eGJxbENxemFaVkZtU25TNjlaV25lc0pBKy9JS2lkWEpGMEtScWEzRXlyaWdJWkZlYmxBQUNVS2dmSVpQS0h1aGgyeVNtUjFxcm9sRWg5a1JheGU5ZkMwZFZEV2oreTAvQ3BDT2s4R0k1dW5raTZGSTNkUzZaRHE4bUR5dEVaQXlZdFFGWktQSTZ1WHdBQWFOM3ZSWWExRWhqWWlJanNRRzU2Q200bm5JZG4zVWJTMUpNcVN4U1JGbjlPV2t2cGZnbDZYYm1sblVWQmdLN0lzRGkwU3UwRXlLck9NZ1ZwOGVlUmw1a0tUVTRHUWg1L3F0ejE4WXcva3B6Y1BDMjJGUVE5dFBrNWRsTjYvMkU3YytaTWFzdVdMWHNhUXRzMWhyWnFvT2Y0dWRqNzQ2ejczais0VFU5Y09ia1R0K012bEZzMHgxcitUZHJnaFM4TUZWTDFPaTBzYXlFRUFBQWFOVWxFUVZTTy83NElNWCt2QkdBNEo5VnBFSW9XdlVZaU1MUnpxZWVid3Z4c0NJSWVCVG5wZU9VN1E2R25MVjlPeE0wTEp4RHkrRlBvUG5hbVZOQ2o1T2hjWGtZS0FFQlhWRmpoWU9WWnR4RUd2YldvMU5jZjFaUkloVW9OQjJjM2hFWU14OG5OM3dNQUdyZnZDNVdqQzQ3L3ZnaW5kLzRNVVJEZzR1R0QvcFBtSStYS0dVUEZYRkZFZzFiZDBXSG9tL2ZWeitxTWdZMkl5QTVjT2JFRHh6WXNoSWRmZzFMdjZiQkd6dTJiMlByVjVBcnQ4eUR2VjVJbU54TTdGNytQbE11bk1QamR4ZkJ2RW82RHYzMkdXM0VuS3RTWHVDT2JFYm41Qnd6NzhPY3lsekZJUEg4TVd4Y2FQdS96bjIyR20zZmRCLzhRRlpCKzh6SXVIUG9UdWVuSmFOMS9ISHlDVzFpOWI5UmZTM0g5MUQ0QWhoOWFKU3ZWbFdRc0hHQ3N0bGJjN3FVemNDMTZEMnI1MU1lSTJXc3E5aUdxRUlhMjZrV24xVlI0bWw3SjlrR3RJdEMwMHlCc1cvU1d0TzIxSHlLUmRERVNlNWJQTW9TQ3lRdWxLWVBHRURUeTR3MmwzaHVYbTU2Q0t5ZDI0T3plTmNoTlR3WmtNalNQR0k3RWM4ZVFFSE1JQ1RHSDRPSFhBR0c5bjBmVHpvUE5DdktzbmpVTXVzSUNhWUZxblZhRGxLc3hBQUJQUC9NS2lDYzNMVWFqOXYzZzZSK00yemNNQzRVcmxHcnA0b3NvNktVTE5pb0haNmlkREtOOEJUbnBjSFQxa0M3Z2xMVWd0cVh2emxwYkY3NXBNc0ptWkF5QWVwM09iQi8va0xZSTZ6MUtDbXg2blE2L2Z6b1c2VGN2QXdBQ20zZEc5N0d6Y0dyN2o0amRaMWhtd0s5eEsvUjU5WCtReWN1K2VGVVRNYkFSRWRtQmhMT0dOWG9DSHV0bzlwcWxHN3FMSzM2RlZxOHJ1NlJ6V2U3Y2lNUDZ1Yy9mMTc2QVlXcVJaOTFHME9Sa1FCRDAyTDNrUXd5ZmJmakJVNUUrRldueWNXemRmR2p5c25EOGo2OFI4Y0w5WFlHdjZOWHA0dnE5OFg4SWF0M0Q0akdNNWNRQlFLRnlRTXp1VlFBQXI0REdab0ZOazV1SmpmTmVzdmdlbXJ4czZmSE9iOSsxT05YS3VDNVNlV3JYYjRiTC8yeEgrczNMU0w1OENuNk5XNWU3VDFYRjBGWjkxQTFwaTlkK2lJU2dLOEw2dWFPUWtYUU50WHpxWS9qczFWQVd1dzh0SStrYTFzNGVEc0I4UktweGgvNFdqKzNvNWdtOXJnZ3BWMk93ZmRGYkdQS3Y1ZVdPWWdPQW9OZGp6N0taU0xwa1dFdk54Y01IM2NmT1FQMndyaEFFUFM0ZTJZeklMVXVRbVJ5UGc3OTlCcmZhZFJIWXZJdkpNVHg4R3lCTms0ZDJkNWRnaWQ3MkkzUmF3MHlBd0JhbWJVVlJRTlJmeTZESnkwTFhVZi9DamJPR0pRa2F0ZXVEbmk5OURJZ2k5cTZZZzR0SHQ4REIyUjFQVDErQldyNE5FUFAzU2h4Wjl5VjhHN1ZFN3duL2tSYWZObzdRV1hLL1V5S3owOHdyUUFKbEI4QXVJNmVaTExpdFVDclJhZmhVN0YzK0Vkb1BlUjExZ3Bwais5ZFRjU2Z4b3RRbUkra2FrcStjUWtDenNwY1RxSWtZMklpSWJDd3ZJd1ZKRjZNQkFMRjcxeUoyNzFycHRmcGhYZEY1eE52M2RkeXlLcE5aRElFeVdhbFhOb3VYbWk3MTZxZE1CcmxDaVc1anBtUFQ1NjhnTHpNTmgxZk53NERKQzVGeDZ3cCsvL1NGdSt2dVRJTjN2YVlRQlFGUlc1Y2hhc3NTQ0tLQUZqMUhBakNVcjI4ejhDVWNYVGNmY1ljM29VV3ZrZkN1MTdSaUg3NFl0Yk1iNUhkL3FCVnBDd3hUSjh1aEtMNTBna3dHSnpkUHczMHNNaGwrZXJ1M3hYdFNJcmNzUWVTV0pkTHoxMzZJaENEb3JRcXIrZGwzcEN2b3hRbDYzZDM5UldsYmRsb2l0Sm84ckowOXd1S3hOczU3MmVSNXQ5SFRFUm94dk53K1ZDVU1iZFdMWEtsQ3R6RXpzT256Q2NoS1RVRGs1aC9RcXU5WUFJYVJKdU82WmhYaDZkOFFBNmQ4alpPYkY2UExzOU1nazhtUm4zVzdXQXZMMHhubENnWDZ2dkVGZGkxK0R3MWFka2RveEhCcEJFMHVWNkJaMTZGbzBta2d6dTFiajl5TUZMT3dCZ0I5SnM0empJS0pJbzZ1bTQ4enUzNEZBQVEyN3dLdmdNWW01OVBNNU9zUVJRSHVkZXJoVnR4SmFaMDAvNmJoRUFROUR2NzZLUzRlM1FLNVFvbStyMytCV3I0TklPaDE4R3ZTR283TzdyZ1d0UWZidjU2S2ZtOThhVGJTdDI3T0NKUDNLamtsY3RPOGwwczluOHNnazVaL0dmSFJHcmpYQ1FCZ09pWFMrTitZckpSNHJQOWt0TW4rbGtiN0FwdDN4b2paYXhDOWJUa09yZnl2WVJxclRJYlE3czhnL3ZSKzVHV21ZZXVDU2VnMjVrTTA2MnE1MEVsTnhjQkdSR1JqWi9ldWhTZ0s1VGZFdlhYV0RGTWZwNVRadHFKWFViM3JOY1dyaTAybkx1YW1wK0RZK3ZtNGNuSVhQUDBib3N2SWFmQUpDb1dnMTVVNlZkRy9TVGdhdG4wQ2FmSG5wUjlkMm9KY3VIajQ0RlpjSkRaOE1ocVBkUnVHT3pmaWtISTFCaTRlZGRCajNCelVDKzBrSGFONWoyZHg1dStWZ0NoQWs1dGwxV2RaT2QxUXd2N3hVZTlMNFE4QW52NWdCVHo4Z3FEVjVFbUwxdzZZdE5EcW05b2RuZDB4NUwybFdEMXJHT3JVZnd4WnFRblE2N1Nscm1Xbkt5eXd1SDM4Z24wbVY1eHZ4WjNFdVFPR3YyZnhjdHo2SXExSjBZUzFjNGFiL09qYTlNV3I4QTRNa2E2bzYvVkZnR2dJZElvU2E3MEJLUGMrd0txS29hMTY4Vy9TQm8wNzlJZTJJQWVoM1lmaDZMcjVVa1ZIbzdLbVIxdFN1MzRJK2s3OEhDdW05b1JlWHlRdERDMlR5ZUZVeXJHS1g4aTZGUmVKbyt2bWwva2VaM2I5aW9nWFpwa0VER2QzYitSbHB1R1BUOGNpTHpNTkFGRExwNzYwUUxaTUxvZFM3UWlkVmlOZGVQRnRHSWFNcEdzQURBVkhndHYwd3RZRmszRHp3aitHZzRvaXRuOHpGVHF0eHVSOEFBQ0o1NDVqNjhKSkdERGxLNVB0SlM4V2xYeWVsWHFqMU04bGs4dng4cUpEWlg1Mm8xcStEYXhxRzMvNkFQYjgrQkcwK1liQ0ttNjFBeEF4ZGdZQ0h1dUkxdjFmeEpZdlgwZDJXaUwyL3p3WDNvRk5VYWRCcUZYdlh4TlV6N000RVZFVmNuYlBhZ0JBeDJHVGNldGlGRzZjUFl3V3ZaNUQyOEd2UUs1VUlmL3VmL0NCc3RkWks2bmpzTkx2WlN2SXlaQ3UrbHFTbVh3ZE1YK3ZSTnlSemRKb1VrYlNWVGpYcW8yZGk5OUQwdVZUYUJqZUc2RVJ6OEMvU2JqWi9sMUdUb05LN1FpMXN4dWkvbG9Ld0xCTzBMa0RHNkRKeWNDNS9lc0JHQUpHbzNaOWtYcnRMRkt2blVYNG9BbUc3U28xK3IzK09UejhnNlhwaHcvcStJYXZvTWt4cktlMDg3dHBwYmFMZVBFakJEWTNyVEozNjZKaGVsUlE2d2ljM3ZrTEFKVDZBMlhwRzUybDc4elIyUjJEMy80V0FLQXNzUUJ1ZGxvaXJwellDY0Ewc01tVlNta2ZaL2ZhRnQ5RDVlQ0lDZDhlUlhaYUl0Yk5lUmE2b2tLRVJneEh0OUhURWJ0M0xkSVN6cU5WM3hmZzZXOSt2MHgxd3RCV3ZmUjRjVFlVS3NORmg5cUJJU2FCVGFGVW8vM2RLWVlWSVZjbzRkc29ESW5uRE1VL2xBNU9hTk4vSEJ4Y1ROZFRzNllzZm1rc1hTaHg4YWlENFBEZWlOMjNGaUZkbmtMbjRWTk5MdGkwN0RNRzBWdVhRNFNJUm0yZmdHOXdHSHdidGtSV2NqeDBSWVZ3Y0hGSFFMUDJVbUFUQkQyRXdnS29IWnloZG5hRnlzRUZLa2RucUJ5Y2tISHJLbEt2eFNMMTJsbDQrTjZyb3ZuSzRuOGd0Mkk5eFFlWlBsNFJkVVBhd2MzTEQ3bVFvVlcvRjlEeWlkSFMzOXZOdXk2ZWZQZDdiSnozTWtLNlBNbXdWZ0lER3hHUmpkVVA2NHFraTFGbzBYTWtVcTZjQVdCWXZOVjR3M2srMHNyYXZWUnhSemFWK3BxbG04Uno3dHpDOVZQN2NUVnlGNUl2bndaZ1dQQTU0c1dQc0dmWlRBQkFYbVlLbEE1T0VQVjZYUDVuT3k3L3N4M2U5WnFnUmU5UmFOSmhBTFNhWEJUZXZUZXJTSk1IdGJNYlRtejhyb3grYUhIbTc5K2s1K0dESnFBZ094MkYrZGxRT2JvZ0x5TVZ0WHpxNDdVZkluSGo3R0hrWmQxR3M4ZUhTTzF2eEI2eHF1aklwV05icFpCbytCeXBGdHNCc0xobWtuRktWbERybm1qU2NRQldmdmlVTkZwbnRyKytTTHFTTGxlcTRCL1NUcW9JVnhwTFA1aU0wNDFlWFh3QzhhY1BZUHMzaHFteHhxSWpnbDZIUGN0bVFWZFVlSGVxNmJ1NG5SQ0hZK3NYUUZkVUNLK0F4dFUrc0FFTWJkV0o4Y2M3QUR6V2ZSaUN3M3RCSnBkRExsZkN3ZGtOY21YcDYrOFpaeCs0ZWZ1YnZkYjM5UzhnNkhSUUtGV2xqb3diMTBGN0VDTS8zZ0Jac1lEVTZabTMwTExQYUl2bnBmWkRYa2ZiUVJNZ1FqUUpmQjJIVFViUjNiWFlXdllkZzlvTkhvT3JseCtjM0wzZzRPeG04VDY4aktTcktNekxnVi9qVmhBRkFjOS90aGtBckFwckFLVDJKWXNaV2RLczY5QUtUVmNjOHY0eUFJYUZzZVZLRlFaTi9SWkt0U05VanVZWDRseTkvUERNakY4clBKSmFFekN3RVJIWldLZG5wdURXeFNqb2lncWxrUm1kVmlPdFgyUHRkTW1TS2xwOEpHckxVbHc0dkZGNjNxaGRIM1IrOWwyNGVOU1JBcHViZDEzMGYzTStzdE1TRWJON0ZTNGMraE4zRWk5aC8wOGZJK1BtRllpaUlCWGhBRXp2byt2MzVwZlNWZXlOZCsrZGVHcmFFbWp5c3JEam0zZWtkaWMzTFphbUNnTEFpMS91eHJXb1BUanc2Mzhnazh2aDVPcUpCcTI2Vy8yNWRGb05qcTQzVEdzS0h6UUI3WWU4RGxFUThNUEU5Z0NBNXo3NUE3Vjg2cGQ1ak9UTDBYRHo5b2RYUUNOcFczWmFZcW50WFR6cVdOeGUwZldNakM2ZjJDRTlqajl6RUk5MUg0YS9sMHhIeXRVejBtZmM5UGtyeUVwSmdLNm9FSDZOV3lHczE2Z3lQMU4xVXBtaHJlNzVSWEM5RS9VUWVra1ZvVlE3d3RYTHorcjJaYzArVURrNEE2V3ZwZjNRbE95RFFxVXVzM0t0eFFBcWs5MHJhcVJVbTQzMlcrTHAzL0RlN25KNWhhdmxWbVoxM1pJRmtFcXVjVmNTdzVwbERHeEVSRGEyOHNPbnpMYWQzYk5hbWlyWmY5SUNxNC9sNFJkVVpyR1JzZ1MxN29FTGh6Y2lzSGxudEh0cVlwa2w2dDNyMU1Qano3Mkh0b01tNFBTdVgzSHAyRjlvM1g4Y29yY3RMM1dmNHFFTU1CUXlLVmtnb3pUQmJYc2pldnNLNU55K2lkMUxaMkRJdjViRHUxNFRxL1pWcWgweGNNb2k3RnN4QjIwR2pBY0FGT1JtU0s4N09MdVh0cXVrWG1oblhEaThFU2xYWStEYk1PeSt2K09Lcm1jRUdCYnR2UloxNytyL3dkOCtRMlpLUE5KdlhwRzJGWC9zNU9hRjNoTSt4ZEgxOCtIZnVBMkN3M3ZkVjErcm1zb0tiWDZYVnp5Y0RsWXQ1aFZ3aU1obUdOaUlpS3FCaTBlMzROaUdoUTkwak9jLzI0SVJzOWVhakNJWmpWK3dEd0NnY25JeDJlN281b21Pd3lhanc5QTNJWlBMMFdYa05JUVBtb0NmM3VsdGRneHJSOWk2amZrUTdZZStZWElNUjVkYUdEQnBQdjc0YkJ5S0N2T3haOWxNRFA5b2xkbDdXSko0L2pnT3I1b0hBRmcyNlhHejF5MzF0V1FnYTlWM0xDNGMraE5uZDYvQ3JzWHZXNXcyV1pLbEtWYXJaMXFlU2xUV1BTU25kdnhrVnBVeTZXSWtPZzZiak1LOExPaUx0UGpuajYraDFlUkI2ZUNFZm05K2lhdVJmeVBtNzVXSTJiMEtUMy93azlVRlZxcTZ5aHhwRXdUQi9QODgxWlJNSnJ0dTZ6NFEwVDBNYkVSRU5tWU1CN25weWZqdGcwRUFnSUZUdmtKZ0M4UHZ3OHprNitVZVE2ZlZHTXJPUHdDbHlnRmVBWTN1NndaMGEwYWNIbVNFRFRBc0x0MXovTDl4ZHU4YTlCei9NV1F5T1VSQkxIYy9oVkp0TmczSCtGMHBsR3FMNjUrVjVPRVhCTFdUSzVJdVJVT1RtMm14ckw4MUtqb2xVbCtrUmV6ZXRYQjA5WkNteUhZYVBoVWhuUWZEMGMwVFNaZWlzWHZKZEdnMWVWQTVPbVBBcEFYSVNvbkgwZldHVWRuVy9WNnNNV0hOcUxKQzI2bFRwNDQ4cEM0U0VWVUlBeHNSa1oyNGRIeWI5UGpneXY5aHdPU0ZWaGVOQ0kwWUxxMjFGYm41aDd0VkFzZkN2MGs0Y3U3Y2trcmVUL2ptcU1tTi9XVXBkYjIxWWtxV2x5NUwyOEd2UU9Wb0dLRTd0bjRCWkRJNU9qNHpCVVdhUEpQMXk4b1MyTHd6dkFORG9GUTdvREEvRy9GbkRraXZsVmErM3I5Skc3end4UzRBaGlJbngzOWZoSmkvVndJd3JITldwMEVvV3ZRYWljRFF6b0RNOHRwTWhmblpFQVE5Q25MUzhjcDNobXB6Vzc2Y2lKc1hUaURrOGFmUWZleE1xYkJJV2VHMW9sTWlGU28xSEp6ZEVCb3hIQ2MzZnc4QWFOeStMMVNPTGpqKyt5S2Mzdmt6UkVHQWk0Y1AraythajVRclozQjQ5ZWVBS0tKQnErN29NUFROY3I3UjZvbUZTSWlvT21GZ0l5S3lBNFY1MlRpOTgyY0FobnV1Y203ZnhKLy9IWWQrYi93Zm5HdFpMdTF1aWFBcnd2bUR2eU12TXcxMVE5cVpsZHd2dnI2WFVjUHczdWd6Y1o3WjltZm5yQ3Z6Um42TGkyK1hJYlRIQ0dreDFXUHJGd0F5dzFURHRQaHpWZ2MyblZhRDFUT0htaFZpY1hMM0t2Tjd5azFQd1pVVE8zQjI3eHJrcGljRE1obWFSd3hINHJsalNJZzVoSVNZUS9Ed2E0Q3czcytqYWVmQlpndlFycDQxRExyQ0Fxbi9PcTBHS1ZkakFBQ2VmdWFoK3VTbXhXalV2cDlaNE42NjhFMlRFVFlqNDRLMmxxcDMrb2UwUlZqdlVWSmcwK3QwK1AzVHNVaS9lUm1BSWNSMkh6c0xwN2IvaU5oOTZ3QUFmbzFib2Mrci83TXFkRmRYREcxRVZGMHdzQkVSMlpnZzZQSDNrZzlRbUpjTnBkb1J3MmI4Z2gzZnZJT3MxQnZZdW5BeTJqNzVxdFMydk9tS3NmdldTUXUxNW1lbVNRc3FHOVh5YldBMmlPUmNTa1hEKzFYOC9xN3lSdUMyZi9NMkVzNFkxak1ySHJnU3p4MlRIdCtLTzRtR2JaOEFZTGhucm5iOUVLVEZuNWRlZC9QMlIvZXhzeXlXdXdZQVFhL0hubVV6a1hUSlVPblB4Y01IM2NmT1FQMndyaEFFUFM0ZTJZeklMVXVRbVJ5UGc3OTlCcmZhZFJIWXZJdkpNVHg4R3lCTms0ZDJkOWVCaXQ3MkkzUmFEUUFnc0lWcFcxRVVFUFhYTW1qeXN0QjExTDlNWHN0T002OEFDWlJkMGJQTHlHa202emNwbEVwMEdqNFZlNWQvaFBaRFhrZWRvT2JZL3ZWVTNFbThLTFhKU0xxRzVDdW5FTkNzN09VRXFqdUdOaUtxRGhqWWlJaHNiTnRYVTZSRlhUc01mUk9lL2czUjc4MzUrT096RitCZU84RHFhb2paYVlrNHNlbmVtbWVuZC82QzFHdXhhTmp1Q1duYmlJOVdXNTRTS1lwbTB3RXJNbnBtbEhvdEZydVhUcGVlYi96Y3NCQzJkNzBtS05Ma1FhdFVReVpYSUxoTlQ4Z1ZTdFN1M3d6cGlaZWhjblJHeXo1am9Nbk54TTN6LzJEUDhsblNNWFl2bllIVTY3Rm8zTDQvbkQxcW84L0VlUkQwZXNqbGNzZ1ZTaWpVamhBRlBmSXkweUFLZWloVkRpYWxvZVVLQmZxKzhRVjJMWDRQRFZwMlIyakVjR2tFVFM1WG9GblhvV2pTYVNETzdWdVAzSXdVczdBR0FIMG16b1BheVJVUVJSeGROMTlhZER5d2VSZDRCVFEyQ2FhWnlkY2hpZ0xjNjlRREFNZ2drOVorR3ZIUkdyalhDUUJnT2lYU09JMHlLeVVlNno4WmJmTGV4bEc5NGdLYmQ4YUkyV3NRdlcwNURxMzhMd1JCRDhoa0NPMytET0pQNzBkZVpocTJMcGlFYm1NK3JOQ2FTZFVSUXhzUlZYVU1iRVJFTmxhUVl5Z3gzN0R0RXdqcmJWZzd5OU0vR0lQZi9nNWVBWTBOVS9qdU1pNE9tM1A3SnJaK05VWGFyc25OeFBadjNrR1JKaDl5aFJMZFJrL0hpWTNmSWVsU2xEU3lCQUJMSjNXQnJIZ3dFdzBqUXA3K3dYajIzL2NXbHI1ZlNaZWlrSjEyRTY1ZWZ2QUthSXlFR01QbzJaM0VTMWc5ODJtejlsZE83cEllNzFzeEI0SE5POE9uWVJoRVFZQ1RteGZjYXRkRjZyV3pPTDNqWjV6ZThiTlZmZWp5N0xzSWUrSjU2WG54NEhrckxoSkgxODB2Yy84enUzNUZ4QXV6VElLT3M3czM4akxUOE1lblk2VVJ6Rm8rOWFVRnNtVnlPWlJxUitpMEdxeWRQUUlBNE5zd1RIcnQ1VVdIck9wN0xkOEdWcldOUDMwQWUzNzhDTnI4SEFDQVcrMEFSSXlkZ1lESE9xSjEveGV4NWN2WGtaMldpUDAvejRWM1lGUFVhUkJxMWZ0WFZ3eHRSRlNWTWJBUkVkbFlqeGRuSTJyclV2UjZlYTdKS0pkeEhUU1Zvd3NhaGh0S3p4dnZLWE53Y1pmQ0hRQkFKb052d3pCa0pGMUZtNEV2b1ZuWG9XamN2aDh1L2JNZGliRkhrWmtTRDIxQkxnUzlEb0tnaHlqb0lRcUNkQzlZazQ0RHpmbzE4dU1ORmI2SHJXbW5RVGk5NDJjTWZHc1JQUHlDY09uNE5zUWQzb1QwbTVlaHpjOHhqQVNWSWVUeElhaGRQd1JuOTZ6RzRIZStnM3VkZWppMTR5ZGNpOXFEM1BSazZJdTBFQVJkbVZNdGpldU9HWmNRdUI4S3Bma29wSXRISFFTSDkwYnN2clVJNmZJVU9nK2ZhakpWc1dXZk1ZamV1aHdpUkRScSt3UjhnOFB1Ky8zTFV6ZWtIZHk4L0pBTEdWcjFld0V0bnhndGpaeTZlZGZGays5K2o0M3pYa1pJbHlkcmZGZ3pZbWdqb3FyS2Nqa3NJaUo2SU9IaDRTSmdYYm43aCtuT2pUaDQxMnRhYXJWRGE1emR1d1lBMExUalFKTkFVcEkyUHdjWGoyOEZBTFRvT1ZMYW5wZVJBaGRQM3pMZlF4UUZpS0lJQ0laL2lqQThWcW9kQVprTVdha0pxT1ZUdjh4alNNRlRyNGNnR1A0SFFUQ1pEdm1nTXBPdlF5WlhTSlVkOVVWYTVHZmZocHQzWGN0OTBoVkJoR2d4OEQybzVNdW5BQUErUWMwaFY2cFFrSjBPcGRvUktrZG5pKzAxT1JrUDlidDRVTWI3TDZPaW9tejYyNk5seTVZK1NxVnlMNEJRald0d3VhRXRmTE45OUx1cXNOVzVqNml5Mk1PNWl5TnNSRVRWaUhkZ3lBTWZvM2o0S292YTJjMWkyL0xDR2dESVpISkRwcFFyTEw1ZVhsZ0REUGVmUWE2bzFQK1NsUnhoVktqVXBZWTFBSkFyVlpYV0Y3L0dyVTJlbDF4YnJpUjdDbXYyaENOdFJGVFYxTng2djBSRVJGUWpuVGx6SmxXbjAvVUVjTTR4OXhxYUhua055c0k3dHU0V0VaRkZER3hFUkVSVTR6QzBFVkZWd2NCR1JFUkVOUkpER3hGVkJReHNSRVJFVkdNeHRCR1J2V05nSXlJaW9ocU5vWTJJN0JrREd4RVJFZFY0REcxRVpLOFkySWlJaUloZ09iUVJFZGthQXhzUkVSSFJYU1ZER3hHUnJUR3dFUkVSRVJWVFBMVFp1aTlFUkF4c1JFUkVSQ1VVQzIybkFaeTFkWCtJcU9aUzJyb0RSRVJFUlBib3pKa3pxUUJhMjdvZlJGU3pjWVNOaUlpSWlJaklUakd3RVJFUkVSRVIyU2tHTmlJaUlpSWlJanZGd0VaRVJFUkVSR1NuR05pSWlJaUlpSWpzRkFNYkVSRVJFUkdSbldKZ0l5SWlJaUlpc2xNTWJFUkVSRVJFUkhhS2dZMklpSWlJaU1oT01iQVJFUkVSRVJIWktRWTJJaUlpSWlJaU84WEFSa1JFUkVSRVpLY1kySWlJaUlpSWlPd1VBeHNSRVJFUkVaR2RZbUFqSWlJaUlpS3lVd3hzUkVSRVJFUkVkb3FCallpSWlJaUl5RTR4c0JFUkVSRVJFZGtwQmpZaUlpSWlJaUk3eGNCR1JGUTU4Z0ZBVzVCcjYzNFEyVnhSWWI3eG9jYVcvYUJIZ3VjK3FqYnM1ZHpGd0VaRVZBbEVVWXdGZ0l5a2E3YnVDcEhONWR4T0FnQ0lvbmpWeGwyaFNzWnpIMVVuOW5MdVltQWpJcW9jeXdIZzhPcDV1SDBqRGxwTm5xMzdRL1RJRlJYbUkvM21GUnhaODRWeDAzcGI5b2NlQ1o3N3FNcXp0M09YekpadlRrUlVqYW5hdEdtelRTYVQ5YloxUjRqc3hQSEN3c0x1c2JHeFdsdDNoQ29WejMxVTNkajgzS1d3MVJzVEVWVnpRbkp5OGlvL1A3OThtVXptQThBZGdNclduU0o2eERTaUtGNEU4SjFXcTMySllhMUc0TG1QcWdPZXU0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3FlL3dmUFB4dmRTb1dGMWdBQUFBQkpSVTVFcmtKZ2dnPT0iLAoJIlRoZW1lIiA6ICIiLAoJIlR5cGUiIDogImZsb3ciLAoJIlZlcnNpb24iIDogIjciCn0K"/>
    </extobj>
  </extobjs>
</s:customData>
</file>

<file path=customXml/itemProps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2242</Words>
  <Application>WPS 演示</Application>
  <PresentationFormat>全屏显示(4:3)</PresentationFormat>
  <Paragraphs>177</Paragraphs>
  <Slides>32</Slides>
  <Notes>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32</vt:i4>
      </vt:variant>
    </vt:vector>
  </HeadingPairs>
  <TitlesOfParts>
    <vt:vector size="49" baseType="lpstr">
      <vt:lpstr>Arial</vt:lpstr>
      <vt:lpstr>宋体</vt:lpstr>
      <vt:lpstr>Wingdings</vt:lpstr>
      <vt:lpstr>FZHei-B01S</vt:lpstr>
      <vt:lpstr>Segoe Print</vt:lpstr>
      <vt:lpstr>Calibri</vt:lpstr>
      <vt:lpstr>Noto Sans CJK JP Regular</vt:lpstr>
      <vt:lpstr>思源黑体旧字形 Normal</vt:lpstr>
      <vt:lpstr>楷体_GB2312</vt:lpstr>
      <vt:lpstr>新宋体</vt:lpstr>
      <vt:lpstr>微软雅黑</vt:lpstr>
      <vt:lpstr>华文中宋</vt:lpstr>
      <vt:lpstr>黑体</vt:lpstr>
      <vt:lpstr>Arial Unicode MS</vt:lpstr>
      <vt:lpstr>Impact</vt:lpstr>
      <vt:lpstr>Office 主题</vt:lpstr>
      <vt:lpstr>Clouds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绩效考核</dc:title>
  <dc:creator>W.J.</dc:creator>
  <cp:lastModifiedBy>风</cp:lastModifiedBy>
  <cp:revision>464</cp:revision>
  <dcterms:created xsi:type="dcterms:W3CDTF">2016-06-16T11:19:00Z</dcterms:created>
  <dcterms:modified xsi:type="dcterms:W3CDTF">2023-10-31T00:54:48Z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81724124C63342618F7B49F9E8550ECA</vt:lpwstr>
  </property>
</Properties>
</file>